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712" r:id="rId6"/>
    <p:sldMasterId id="2147483755" r:id="rId7"/>
    <p:sldMasterId id="2147483812" r:id="rId8"/>
    <p:sldMasterId id="2147483828" r:id="rId9"/>
    <p:sldMasterId id="2147483842" r:id="rId10"/>
    <p:sldMasterId id="2147483856" r:id="rId11"/>
    <p:sldMasterId id="2147483871" r:id="rId12"/>
    <p:sldMasterId id="2147483884" r:id="rId13"/>
  </p:sldMasterIdLst>
  <p:notesMasterIdLst>
    <p:notesMasterId r:id="rId43"/>
  </p:notesMasterIdLst>
  <p:sldIdLst>
    <p:sldId id="2147377462" r:id="rId14"/>
    <p:sldId id="2147377297" r:id="rId15"/>
    <p:sldId id="2147377304" r:id="rId16"/>
    <p:sldId id="2147377351" r:id="rId17"/>
    <p:sldId id="2147377396" r:id="rId18"/>
    <p:sldId id="2147377302" r:id="rId19"/>
    <p:sldId id="2147377340" r:id="rId20"/>
    <p:sldId id="2147377256" r:id="rId21"/>
    <p:sldId id="2147377353" r:id="rId22"/>
    <p:sldId id="2147377321" r:id="rId23"/>
    <p:sldId id="2147377380" r:id="rId24"/>
    <p:sldId id="2147377434" r:id="rId25"/>
    <p:sldId id="2147377436" r:id="rId26"/>
    <p:sldId id="2147377464" r:id="rId27"/>
    <p:sldId id="2147377392" r:id="rId28"/>
    <p:sldId id="2147377483" r:id="rId29"/>
    <p:sldId id="2147377571" r:id="rId30"/>
    <p:sldId id="2147377556" r:id="rId31"/>
    <p:sldId id="2147377489" r:id="rId32"/>
    <p:sldId id="2147377490" r:id="rId33"/>
    <p:sldId id="2147377572" r:id="rId34"/>
    <p:sldId id="2147377476" r:id="rId35"/>
    <p:sldId id="2147377397" r:id="rId36"/>
    <p:sldId id="258" r:id="rId37"/>
    <p:sldId id="2147377477" r:id="rId38"/>
    <p:sldId id="2147377465" r:id="rId39"/>
    <p:sldId id="2147377478" r:id="rId40"/>
    <p:sldId id="2147377175" r:id="rId41"/>
    <p:sldId id="214737727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547604-987E-73D7-699F-6A55527E2FF4}" name="Joel Rennie" initials="JR" userId="a763a8b780bf7df4" providerId="Windows Live"/>
  <p188:author id="{41E08B64-544D-44D7-C1BC-79296ADC76A6}" name="Nicholas Werran" initials="NW" userId="S::nicholas.werran@dgmi.co.uk::fecd4d5c-f512-4e82-9b66-3da488b97a4b" providerId="AD"/>
  <p188:author id="{AC39488C-CE05-661A-B54B-FF577BF49964}" name="Jon Bashford" initials="" userId="S::jon.bashford@bbi.uk.com::69d61a50-407b-4a8f-b4e1-35c2595488bc" providerId="AD"/>
  <p188:author id="{ED225695-BEA4-07AD-F4D6-3E31AB0DAFFD}" name="Sarah Hough" initials="SH" userId="S::sarah.hough@dgmi.co.uk::17b902e3-8374-4d52-ad37-496c8846007f" providerId="AD"/>
  <p188:author id="{13E375B6-079C-C984-6836-547524B25843}" name="Joel Rennie" initials="" userId="S::joel.rennie@bbi.uk.com::d12441b1-ae79-46bc-be45-19f28a4712fe" providerId="AD"/>
  <p188:author id="{096737BA-621F-1901-0B6F-EAAB23AD7658}" name="Jacqui Gibson" initials="JG" userId="S::jacqui.gibson@dgmi.co.uk::25d9336d-69c1-48b0-8e5a-cde6187f6bbf" providerId="AD"/>
  <p188:author id="{F55896F3-2DE2-C293-8042-1DEB0CF4D90C}" name="Jacqui Gibson" initials="" userId="S::jacqui.gibson@bbi.uk.com::6c09dab0-3d37-49a0-8b0c-be0dff5a61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100"/>
    <a:srgbClr val="092F49"/>
    <a:srgbClr val="123249"/>
    <a:srgbClr val="1A6A24"/>
    <a:srgbClr val="5F8FBA"/>
    <a:srgbClr val="5683AB"/>
    <a:srgbClr val="C00000"/>
    <a:srgbClr val="D6223A"/>
    <a:srgbClr val="EA713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63445-59EA-4B43-9378-F4F3C9534554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8F37FAD-4ABA-E74F-A1CE-7BFDEE7E00D0}">
      <dgm:prSet phldrT="[Text]" custT="1"/>
      <dgm:spPr/>
      <dgm:t>
        <a:bodyPr tIns="0" bIns="432000"/>
        <a:lstStyle/>
        <a:p>
          <a:endParaRPr lang="en-GB" sz="280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280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2800" b="1">
              <a:latin typeface="Arial" panose="020B0604020202020204" pitchFamily="34" charset="0"/>
              <a:cs typeface="Arial" panose="020B0604020202020204" pitchFamily="34" charset="0"/>
            </a:rPr>
            <a:t>254,000</a:t>
          </a:r>
        </a:p>
      </dgm:t>
    </dgm:pt>
    <dgm:pt modelId="{BEBC3924-ADF6-8B4C-82E1-9F85099AE758}" type="parTrans" cxnId="{7148901C-B6BA-DD40-AC3C-94F25B1079E1}">
      <dgm:prSet/>
      <dgm:spPr/>
      <dgm:t>
        <a:bodyPr/>
        <a:lstStyle/>
        <a:p>
          <a:endParaRPr lang="en-GB"/>
        </a:p>
      </dgm:t>
    </dgm:pt>
    <dgm:pt modelId="{DA2CA76A-2A30-794B-AD6C-AECFE0DA4FCD}" type="sibTrans" cxnId="{7148901C-B6BA-DD40-AC3C-94F25B1079E1}">
      <dgm:prSet/>
      <dgm:spPr/>
      <dgm:t>
        <a:bodyPr/>
        <a:lstStyle/>
        <a:p>
          <a:endParaRPr lang="en-GB"/>
        </a:p>
      </dgm:t>
    </dgm:pt>
    <dgm:pt modelId="{EE268958-6BDB-8A43-A45A-3C9A922BBE62}">
      <dgm:prSet phldrT="[Text]" custT="1"/>
      <dgm:spPr>
        <a:solidFill>
          <a:schemeClr val="accent2"/>
        </a:solidFill>
      </dgm:spPr>
      <dgm:t>
        <a:bodyPr tIns="216000"/>
        <a:lstStyle/>
        <a:p>
          <a:r>
            <a:rPr lang="en-GB" sz="4400" b="1">
              <a:latin typeface="Arial" panose="020B0604020202020204" pitchFamily="34" charset="0"/>
              <a:cs typeface="Arial" panose="020B0604020202020204" pitchFamily="34" charset="0"/>
            </a:rPr>
            <a:t>500,000</a:t>
          </a:r>
        </a:p>
      </dgm:t>
    </dgm:pt>
    <dgm:pt modelId="{415A1D01-A528-AF4E-92AC-D22D992AEF83}" type="parTrans" cxnId="{06322A6E-4233-1041-9682-9EF908DEB55C}">
      <dgm:prSet/>
      <dgm:spPr/>
      <dgm:t>
        <a:bodyPr/>
        <a:lstStyle/>
        <a:p>
          <a:endParaRPr lang="en-GB"/>
        </a:p>
      </dgm:t>
    </dgm:pt>
    <dgm:pt modelId="{F8DAB26E-95AA-C241-B60C-18FF28072E98}" type="sibTrans" cxnId="{06322A6E-4233-1041-9682-9EF908DEB55C}">
      <dgm:prSet/>
      <dgm:spPr/>
      <dgm:t>
        <a:bodyPr/>
        <a:lstStyle/>
        <a:p>
          <a:endParaRPr lang="en-GB"/>
        </a:p>
      </dgm:t>
    </dgm:pt>
    <dgm:pt modelId="{49A923AF-C214-BA44-AE0B-EFE8B975D3B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5400" b="1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en-GB" sz="6000" b="1">
              <a:latin typeface="Arial" panose="020B0604020202020204" pitchFamily="34" charset="0"/>
              <a:cs typeface="Arial" panose="020B0604020202020204" pitchFamily="34" charset="0"/>
            </a:rPr>
            <a:t>million</a:t>
          </a:r>
          <a:endParaRPr lang="en-GB" sz="5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8D53A-D42E-F44C-9365-0CCAE8351969}" type="parTrans" cxnId="{5F32CBC8-51DB-A645-AF42-854B69490E69}">
      <dgm:prSet/>
      <dgm:spPr/>
      <dgm:t>
        <a:bodyPr/>
        <a:lstStyle/>
        <a:p>
          <a:endParaRPr lang="en-GB"/>
        </a:p>
      </dgm:t>
    </dgm:pt>
    <dgm:pt modelId="{A8808F66-6F94-874D-BB54-8A37091EA36D}" type="sibTrans" cxnId="{5F32CBC8-51DB-A645-AF42-854B69490E69}">
      <dgm:prSet/>
      <dgm:spPr/>
      <dgm:t>
        <a:bodyPr/>
        <a:lstStyle/>
        <a:p>
          <a:endParaRPr lang="en-GB"/>
        </a:p>
      </dgm:t>
    </dgm:pt>
    <dgm:pt modelId="{3D3919F6-A24C-FF49-85EA-3EA4595DD19C}" type="pres">
      <dgm:prSet presAssocID="{22E63445-59EA-4B43-9378-F4F3C9534554}" presName="Name0" presStyleCnt="0">
        <dgm:presLayoutVars>
          <dgm:dir/>
          <dgm:animLvl val="lvl"/>
          <dgm:resizeHandles val="exact"/>
        </dgm:presLayoutVars>
      </dgm:prSet>
      <dgm:spPr/>
    </dgm:pt>
    <dgm:pt modelId="{B3CBBE64-D76E-4F47-8FBE-09072145C81C}" type="pres">
      <dgm:prSet presAssocID="{C8F37FAD-4ABA-E74F-A1CE-7BFDEE7E00D0}" presName="Name8" presStyleCnt="0"/>
      <dgm:spPr/>
    </dgm:pt>
    <dgm:pt modelId="{ACF96F14-7ABB-4D43-B0E1-4175A35D28CD}" type="pres">
      <dgm:prSet presAssocID="{C8F37FAD-4ABA-E74F-A1CE-7BFDEE7E00D0}" presName="level" presStyleLbl="node1" presStyleIdx="0" presStyleCnt="3">
        <dgm:presLayoutVars>
          <dgm:chMax val="1"/>
          <dgm:bulletEnabled val="1"/>
        </dgm:presLayoutVars>
      </dgm:prSet>
      <dgm:spPr/>
    </dgm:pt>
    <dgm:pt modelId="{722A9EE2-29A4-EA47-8F38-F3B5D06C05D5}" type="pres">
      <dgm:prSet presAssocID="{C8F37FAD-4ABA-E74F-A1CE-7BFDEE7E00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438769-F402-774F-B1DD-D3E4DF8EE5C2}" type="pres">
      <dgm:prSet presAssocID="{EE268958-6BDB-8A43-A45A-3C9A922BBE62}" presName="Name8" presStyleCnt="0"/>
      <dgm:spPr/>
    </dgm:pt>
    <dgm:pt modelId="{3003C79A-59DE-A849-A9A3-A7D0C0062FA9}" type="pres">
      <dgm:prSet presAssocID="{EE268958-6BDB-8A43-A45A-3C9A922BBE62}" presName="level" presStyleLbl="node1" presStyleIdx="1" presStyleCnt="3">
        <dgm:presLayoutVars>
          <dgm:chMax val="1"/>
          <dgm:bulletEnabled val="1"/>
        </dgm:presLayoutVars>
      </dgm:prSet>
      <dgm:spPr/>
    </dgm:pt>
    <dgm:pt modelId="{4573F475-EBF3-E546-8D22-6DF40307DA37}" type="pres">
      <dgm:prSet presAssocID="{EE268958-6BDB-8A43-A45A-3C9A922BBE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2C2BB1-79AB-9041-8726-B9D9DE0AF433}" type="pres">
      <dgm:prSet presAssocID="{49A923AF-C214-BA44-AE0B-EFE8B975D3B2}" presName="Name8" presStyleCnt="0"/>
      <dgm:spPr/>
    </dgm:pt>
    <dgm:pt modelId="{B0D74020-8FD5-C147-8325-B8B76E0155A8}" type="pres">
      <dgm:prSet presAssocID="{49A923AF-C214-BA44-AE0B-EFE8B975D3B2}" presName="level" presStyleLbl="node1" presStyleIdx="2" presStyleCnt="3">
        <dgm:presLayoutVars>
          <dgm:chMax val="1"/>
          <dgm:bulletEnabled val="1"/>
        </dgm:presLayoutVars>
      </dgm:prSet>
      <dgm:spPr/>
    </dgm:pt>
    <dgm:pt modelId="{A6D9DA30-AF03-EE41-A147-EB3952FE0676}" type="pres">
      <dgm:prSet presAssocID="{49A923AF-C214-BA44-AE0B-EFE8B975D3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68C1C07-C010-984F-B359-977008251F43}" type="presOf" srcId="{22E63445-59EA-4B43-9378-F4F3C9534554}" destId="{3D3919F6-A24C-FF49-85EA-3EA4595DD19C}" srcOrd="0" destOrd="0" presId="urn:microsoft.com/office/officeart/2005/8/layout/pyramid1"/>
    <dgm:cxn modelId="{7148901C-B6BA-DD40-AC3C-94F25B1079E1}" srcId="{22E63445-59EA-4B43-9378-F4F3C9534554}" destId="{C8F37FAD-4ABA-E74F-A1CE-7BFDEE7E00D0}" srcOrd="0" destOrd="0" parTransId="{BEBC3924-ADF6-8B4C-82E1-9F85099AE758}" sibTransId="{DA2CA76A-2A30-794B-AD6C-AECFE0DA4FCD}"/>
    <dgm:cxn modelId="{5DD13B29-EFFF-2D46-B5A5-3A3F8F3E1E05}" type="presOf" srcId="{49A923AF-C214-BA44-AE0B-EFE8B975D3B2}" destId="{B0D74020-8FD5-C147-8325-B8B76E0155A8}" srcOrd="0" destOrd="0" presId="urn:microsoft.com/office/officeart/2005/8/layout/pyramid1"/>
    <dgm:cxn modelId="{43B1B73F-4CBF-8E40-BF61-A8B38B21D3E8}" type="presOf" srcId="{C8F37FAD-4ABA-E74F-A1CE-7BFDEE7E00D0}" destId="{ACF96F14-7ABB-4D43-B0E1-4175A35D28CD}" srcOrd="0" destOrd="0" presId="urn:microsoft.com/office/officeart/2005/8/layout/pyramid1"/>
    <dgm:cxn modelId="{EB87E663-C84E-B745-A406-1FBBFCCE5249}" type="presOf" srcId="{EE268958-6BDB-8A43-A45A-3C9A922BBE62}" destId="{3003C79A-59DE-A849-A9A3-A7D0C0062FA9}" srcOrd="0" destOrd="0" presId="urn:microsoft.com/office/officeart/2005/8/layout/pyramid1"/>
    <dgm:cxn modelId="{06322A6E-4233-1041-9682-9EF908DEB55C}" srcId="{22E63445-59EA-4B43-9378-F4F3C9534554}" destId="{EE268958-6BDB-8A43-A45A-3C9A922BBE62}" srcOrd="1" destOrd="0" parTransId="{415A1D01-A528-AF4E-92AC-D22D992AEF83}" sibTransId="{F8DAB26E-95AA-C241-B60C-18FF28072E98}"/>
    <dgm:cxn modelId="{5F32CBC8-51DB-A645-AF42-854B69490E69}" srcId="{22E63445-59EA-4B43-9378-F4F3C9534554}" destId="{49A923AF-C214-BA44-AE0B-EFE8B975D3B2}" srcOrd="2" destOrd="0" parTransId="{B8E8D53A-D42E-F44C-9365-0CCAE8351969}" sibTransId="{A8808F66-6F94-874D-BB54-8A37091EA36D}"/>
    <dgm:cxn modelId="{DEB4B4E1-FE77-9D44-81B4-91D4B8FBCA0A}" type="presOf" srcId="{EE268958-6BDB-8A43-A45A-3C9A922BBE62}" destId="{4573F475-EBF3-E546-8D22-6DF40307DA37}" srcOrd="1" destOrd="0" presId="urn:microsoft.com/office/officeart/2005/8/layout/pyramid1"/>
    <dgm:cxn modelId="{AF8D22E7-06AB-5040-BDD2-9DB8DD0F7622}" type="presOf" srcId="{C8F37FAD-4ABA-E74F-A1CE-7BFDEE7E00D0}" destId="{722A9EE2-29A4-EA47-8F38-F3B5D06C05D5}" srcOrd="1" destOrd="0" presId="urn:microsoft.com/office/officeart/2005/8/layout/pyramid1"/>
    <dgm:cxn modelId="{2135EDEF-A81D-E649-BF03-E9B39E1DC2F4}" type="presOf" srcId="{49A923AF-C214-BA44-AE0B-EFE8B975D3B2}" destId="{A6D9DA30-AF03-EE41-A147-EB3952FE0676}" srcOrd="1" destOrd="0" presId="urn:microsoft.com/office/officeart/2005/8/layout/pyramid1"/>
    <dgm:cxn modelId="{0EB5A262-D899-3F47-84E3-885AB67A1779}" type="presParOf" srcId="{3D3919F6-A24C-FF49-85EA-3EA4595DD19C}" destId="{B3CBBE64-D76E-4F47-8FBE-09072145C81C}" srcOrd="0" destOrd="0" presId="urn:microsoft.com/office/officeart/2005/8/layout/pyramid1"/>
    <dgm:cxn modelId="{16656D75-AB90-EB45-8EA3-916E8EC5698B}" type="presParOf" srcId="{B3CBBE64-D76E-4F47-8FBE-09072145C81C}" destId="{ACF96F14-7ABB-4D43-B0E1-4175A35D28CD}" srcOrd="0" destOrd="0" presId="urn:microsoft.com/office/officeart/2005/8/layout/pyramid1"/>
    <dgm:cxn modelId="{1B7FD17F-D05C-C741-BF45-C75B3C786EE6}" type="presParOf" srcId="{B3CBBE64-D76E-4F47-8FBE-09072145C81C}" destId="{722A9EE2-29A4-EA47-8F38-F3B5D06C05D5}" srcOrd="1" destOrd="0" presId="urn:microsoft.com/office/officeart/2005/8/layout/pyramid1"/>
    <dgm:cxn modelId="{DA399343-D27F-BA4A-95AC-5D0C75F8A457}" type="presParOf" srcId="{3D3919F6-A24C-FF49-85EA-3EA4595DD19C}" destId="{D8438769-F402-774F-B1DD-D3E4DF8EE5C2}" srcOrd="1" destOrd="0" presId="urn:microsoft.com/office/officeart/2005/8/layout/pyramid1"/>
    <dgm:cxn modelId="{E719EAB7-A354-F647-96CB-DD5F763EB836}" type="presParOf" srcId="{D8438769-F402-774F-B1DD-D3E4DF8EE5C2}" destId="{3003C79A-59DE-A849-A9A3-A7D0C0062FA9}" srcOrd="0" destOrd="0" presId="urn:microsoft.com/office/officeart/2005/8/layout/pyramid1"/>
    <dgm:cxn modelId="{8A299A9B-19D4-9C41-B3EE-EF1C36A4B523}" type="presParOf" srcId="{D8438769-F402-774F-B1DD-D3E4DF8EE5C2}" destId="{4573F475-EBF3-E546-8D22-6DF40307DA37}" srcOrd="1" destOrd="0" presId="urn:microsoft.com/office/officeart/2005/8/layout/pyramid1"/>
    <dgm:cxn modelId="{9799BDC3-0003-8B41-9799-DA38F0D23E95}" type="presParOf" srcId="{3D3919F6-A24C-FF49-85EA-3EA4595DD19C}" destId="{9C2C2BB1-79AB-9041-8726-B9D9DE0AF433}" srcOrd="2" destOrd="0" presId="urn:microsoft.com/office/officeart/2005/8/layout/pyramid1"/>
    <dgm:cxn modelId="{11937DA8-02F3-2B4E-9A83-4A6323F86846}" type="presParOf" srcId="{9C2C2BB1-79AB-9041-8726-B9D9DE0AF433}" destId="{B0D74020-8FD5-C147-8325-B8B76E0155A8}" srcOrd="0" destOrd="0" presId="urn:microsoft.com/office/officeart/2005/8/layout/pyramid1"/>
    <dgm:cxn modelId="{AEB87960-B74D-294D-8735-800D8A5E9F5D}" type="presParOf" srcId="{9C2C2BB1-79AB-9041-8726-B9D9DE0AF433}" destId="{A6D9DA30-AF03-EE41-A147-EB3952FE067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96F14-7ABB-4D43-B0E1-4175A35D28CD}">
      <dsp:nvSpPr>
        <dsp:cNvPr id="0" name=""/>
        <dsp:cNvSpPr/>
      </dsp:nvSpPr>
      <dsp:spPr>
        <a:xfrm>
          <a:off x="2299097" y="0"/>
          <a:ext cx="2299097" cy="1170043"/>
        </a:xfrm>
        <a:prstGeom prst="trapezoid">
          <a:avLst>
            <a:gd name="adj" fmla="val 982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0" rIns="35560" bIns="4320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latin typeface="Arial" panose="020B0604020202020204" pitchFamily="34" charset="0"/>
              <a:cs typeface="Arial" panose="020B0604020202020204" pitchFamily="34" charset="0"/>
            </a:rPr>
            <a:t>254,000</a:t>
          </a:r>
        </a:p>
      </dsp:txBody>
      <dsp:txXfrm>
        <a:off x="2299097" y="0"/>
        <a:ext cx="2299097" cy="1170043"/>
      </dsp:txXfrm>
    </dsp:sp>
    <dsp:sp modelId="{3003C79A-59DE-A849-A9A3-A7D0C0062FA9}">
      <dsp:nvSpPr>
        <dsp:cNvPr id="0" name=""/>
        <dsp:cNvSpPr/>
      </dsp:nvSpPr>
      <dsp:spPr>
        <a:xfrm>
          <a:off x="1149548" y="1170042"/>
          <a:ext cx="4598195" cy="1170043"/>
        </a:xfrm>
        <a:prstGeom prst="trapezoid">
          <a:avLst>
            <a:gd name="adj" fmla="val 98248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1600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latin typeface="Arial" panose="020B0604020202020204" pitchFamily="34" charset="0"/>
              <a:cs typeface="Arial" panose="020B0604020202020204" pitchFamily="34" charset="0"/>
            </a:rPr>
            <a:t>500,000</a:t>
          </a:r>
        </a:p>
      </dsp:txBody>
      <dsp:txXfrm>
        <a:off x="1954233" y="1170042"/>
        <a:ext cx="2988826" cy="1170043"/>
      </dsp:txXfrm>
    </dsp:sp>
    <dsp:sp modelId="{B0D74020-8FD5-C147-8325-B8B76E0155A8}">
      <dsp:nvSpPr>
        <dsp:cNvPr id="0" name=""/>
        <dsp:cNvSpPr/>
      </dsp:nvSpPr>
      <dsp:spPr>
        <a:xfrm>
          <a:off x="0" y="2340085"/>
          <a:ext cx="6897292" cy="1170043"/>
        </a:xfrm>
        <a:prstGeom prst="trapezoid">
          <a:avLst>
            <a:gd name="adj" fmla="val 9824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kern="120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en-GB" sz="6000" b="1" kern="1200">
              <a:latin typeface="Arial" panose="020B0604020202020204" pitchFamily="34" charset="0"/>
              <a:cs typeface="Arial" panose="020B0604020202020204" pitchFamily="34" charset="0"/>
            </a:rPr>
            <a:t>million</a:t>
          </a:r>
          <a:endParaRPr lang="en-GB" sz="5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7026" y="2340085"/>
        <a:ext cx="4483240" cy="117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6ADE-605A-8348-BDC1-2962DB803A97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9AE3-4F03-2745-8969-5EB6F5321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8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02FA-D755-9390-30DA-9F0759B21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BB3EB-8DD0-F682-C874-00892D003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91531-B664-E69D-82C1-8FC975EC1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4184C-66CB-9914-88C1-B4DF15678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81580-B9D0-95C5-7117-201E1CFB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C01CD-70E3-951F-0FE3-3F8A47C85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767B59-6320-EF43-D470-AAF2126BB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4D6A-550F-1473-5E35-F404874D6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2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A2B2C-B613-1256-F6DD-E058CEF44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F141B-BDAC-33CC-E510-4CF3804F2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E9C5B-7759-9528-9BFB-08E92B57E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9D51-F7DB-E49C-6D21-29B3B0889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0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0AE9A-D464-55C4-3A5A-64F039871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0E934-B0F7-2005-84D3-2B29B27EC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DC912-7D24-4606-4F5A-519877219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CNN is a combination of place partnerships industry task force and cross departmental government task force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1813-9899-E70C-5EC9-061805BFA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A3F7E-AA0B-3A4B-8445-BBC5033C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7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FDEF3-B40F-274E-AE64-0DFEAE5E63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39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11E30-9B2D-D4FE-E9FD-6417F771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CA21E-8ECC-7E8D-1E76-95C145AD8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BAF8A-C79E-D23C-F170-A9D1DE7BC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3880-4A92-FC88-6844-640F89F34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FDEF3-B40F-274E-AE64-0DFEAE5E63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4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C5138-95C1-BA0A-D7D7-E29EB85A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8A5C7-0BC9-9751-C71F-1C855FE39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19CEF-76C8-6F88-9601-F4869E684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DAC4F-B7DC-5767-35F2-7600CDA45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9079F-AFA2-6E44-8010-B30BCD8823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5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64DD-3C6C-A9DB-29E1-C289E886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FFB8C-C9E0-899E-3397-2B3E1CC0F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30675-A707-A8CC-9FFD-6AFCDB8DE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D165-DD4A-BA56-79D1-C65FA7E9D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65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CCBF-DFDF-0D43-597A-D19C55D2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ADF8A-8AB8-DE08-2E62-E9CCD86D0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13DA4-BEEB-C303-DA4A-DBA4D3893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5C9B7-3959-51AB-8674-F22A89D03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9079F-AFA2-6E44-8010-B30BCD8823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72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9079F-AFA2-6E44-8010-B30BCD8823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4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1EEB-BDEB-EA97-C8E7-F4C3C4F3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48614-427A-FA50-42EE-191420AF2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A0B84-E2AA-B168-0992-FC07C69CA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346D7-290E-5A3A-AC84-ABA91ECCA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A3F7E-AA0B-3A4B-8445-BBC5033C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35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C50B-EEC6-2AFA-359A-8A87F133B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C0681-11C3-B2D5-B25B-5CAED1791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C110B-2FD6-DB23-F721-57262FC43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0B9F-A3C7-A9CF-4CEE-31B123EC4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BF8D7-647D-E748-B729-452CDD1C18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65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Industry not always benefiting local communities all </a:t>
            </a:r>
            <a:r>
              <a:rPr lang="en-US" err="1"/>
              <a:t>maximising</a:t>
            </a:r>
            <a:r>
              <a:rPr lang="en-US"/>
              <a:t> the possible benefits of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9AE3-4F03-2745-8969-5EB6F5321D3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90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74CE-E09D-49A2-D26C-8CEADE1B6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851DD-D187-4314-A699-22974AE8B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18198-3F34-AA74-C67F-CF6A4C22D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77B1B-B4E0-6708-269E-C7EAFD7D9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A3F7E-AA0B-3A4B-8445-BBC5033C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217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8EED4-33EF-DF50-F046-F90F60DBD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152DB-7CE9-6C06-F36F-8B0118F29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5F025-535E-A623-2ED2-90E0A99B8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3264-EE46-2857-A631-67A569D8F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A3F7E-AA0B-3A4B-8445-BBC5033C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1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CC5E8-DC26-F0C5-C5FF-03B04935C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884B8-F598-20E9-1D8B-074D996D7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39C5F-F07A-1A52-3F1A-D12AD798B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48DA-A3CC-B857-9008-81431D5EE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A3F7E-AA0B-3A4B-8445-BBC5033C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50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39AE3-4F03-2745-8969-5EB6F5321D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8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681E-9F11-554F-AAC8-C0D8134B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242ED-69D0-5493-8C1C-61EE833F3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60C86-0052-A3F2-3E77-11180B32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01D46-2DDB-CC87-EC45-D476B74EF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BF8D7-647D-E748-B729-452CDD1C18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4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1AC75-E208-2368-2CAC-FB22B084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C80D4-95A5-DEF9-3D0D-59157C550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B09C2-6C71-C8F2-1DCF-F76E1E5E2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5BD4-FE33-A284-4031-BF0E7A3AE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5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05FE-D324-CA6F-9FED-7661D428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3FBF0-8A37-BD28-DC15-A107ADD8A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908B3-0B79-EA2A-A12F-DA994D1B7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ED5D1-6F46-E24C-6634-B3D309E25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BF8D7-647D-E748-B729-452CDD1C18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5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40A73-611C-1E0B-E950-9E7497AA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F1E27-433E-DCDC-E694-E03AF8391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708F0-5FC6-E904-07BB-AFD7993B2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CF327-1C90-3A46-B7FA-21F8AB72E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BF8D7-647D-E748-B729-452CDD1C18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08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DB1B-009C-2B31-B603-31B3CCC2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A05BC-06F9-65F0-E1F0-E874D3BEC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DA3F4-DAD9-16F1-7151-58E8BF1B0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77AE-CC34-DF5C-2858-247D669F4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8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A78C2-0260-9F1E-D106-F802604A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0C408-34F4-2CA5-261F-8DDF8E61A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AB4E7-CDB1-C7D3-330D-12F978226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62AA-0DEA-23E0-2D87-8134ED61A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78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80F6-EE00-1684-2A96-B97EEADB9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30032-B7A9-9D91-B333-26B52944A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E75FD-19F5-E6EC-9B7C-44588EB77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29474-DAF9-4AD5-627A-E3C8C671A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5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401B-C3E7-D016-3EC9-7223CB864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3BDC5-ED93-8BAA-0FAE-E3950E600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E34C-C2EA-E0BA-8440-A20C385B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4BD53-31DD-819C-6369-50B36C42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7391-B2CF-872F-C122-F70FACB3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4DBB-A163-F25B-84B0-4D8CEFE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1E4CE-2B93-833D-4627-866A1219B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0F40-23A0-913E-CD2C-F6F0D4B7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D172D-F8AC-C6C0-C1A1-7D51203D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C911-FEAB-F57C-E864-3C72B26A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09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730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62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3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208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79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227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6348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MES 2 no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9B37-DC28-C68F-7E02-B14F7EF66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260DF-B769-CE47-E865-F88D4AC3E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F6AC-736E-D91C-7AF7-24ED58D1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A02F-5E92-ECB8-7D24-97D562C8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2399-26E2-14AB-E5DC-C9434896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580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0C23-FC5D-5913-B5D1-1A92144A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4ACF-DC64-5F88-1F98-8DB441D1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A86B-FBAA-6842-B534-2DCDC65F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2EDA-CDF5-E975-FDC6-AE11E8DB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D488A-6E6F-D413-63B0-141F9C5A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601CC-FAC8-3991-9C18-79AA8162E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32ED0-9EB6-D6D4-D042-2EE63A938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717F-45E0-78D5-B0AA-27BBFABC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4EFB0-8415-FF48-F365-73C7E905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0222D-B7D9-F810-CFE2-BE70AF79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109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5FB7-EF55-AD72-8892-EF9598AD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7F8E-E549-2DA6-035C-211488C3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5C325-F534-6588-3CDD-A4802E7F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119C-0FC9-88A7-61A4-2804B71F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26D02-D11D-76C5-A39D-7537D395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630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D11E-BB1F-3634-08E0-C0B5A935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9C1B-78E4-9DEB-E879-9AB3F3C09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8FC33-6FE8-98D8-911E-71E79629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C29D3-84EB-ED24-D766-95E0C506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3DB12-C12B-D446-6F8A-B9B24B49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D5850-C4A5-6123-5070-27F59453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165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95B-8425-E8F4-6799-9C5997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82D05-A961-9C92-1007-77BF7014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BB3E-AF74-B862-C899-F078940DE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C039A-3EBB-2FAB-A7E6-7D888211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9938-6196-BD13-58A6-9785D45C3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5F913-0150-52EA-67DB-4E9CE7C4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4264B-8940-9A1B-6225-02122971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4F18BD-A446-E212-772C-BF8C85DF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625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ED35-8F69-E390-3542-9564E545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B41F8-0FCF-69D8-C4B6-AC7C1423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338B8-88FD-E259-92C7-DB8A954D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36D96-CF48-2AA6-1366-920204FD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546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DDAA8-D3AB-FE6A-D7EE-1841F213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0D689-A382-1B98-F29F-A57D7301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19A10-65F6-6C45-41F3-F30620E1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775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BF9A-319C-0E25-7389-74B080DA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F02E-AADB-B1C8-BE9C-7BC3FAAA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7E9A2-CB12-3B61-1A6A-4E6C59012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B3749-93B2-0B4C-038A-CD73116B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71868-ABDF-0F54-9878-B012A445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A7DB8-AAD8-3EAF-0EA7-66F8AA20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48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C51F-C1FC-0320-FA90-C23170E1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80B19-8E7C-39C0-A53B-C255CF1B7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5C70D-CCA2-D3BA-3FFB-24C04FB76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EAAF-EF96-B502-6C27-9E958465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0F482-FC07-E63D-B73A-63B4C33C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6882D-6AC7-5585-BF8F-1B8603EB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83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9D4D-C6D8-154B-A5DC-F7DB2E80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EB275-DF5F-E46F-860B-BCB7FC839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FDA8-62BC-4527-312F-BCE0FCF9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E4752-0A16-149D-48C3-489BA0B5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66A2-3BD2-3CA2-7756-3DC067E8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520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8E94C-4F8B-E115-1E8B-6C06A5315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BBC44-4B05-3BBF-3713-9FDDD2639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1CBC-9DDF-D4F9-91C8-E8E14737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CDE6-0E84-DB94-DA54-6A61D738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DB6D-C0F2-5915-0A4A-1BA5139D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955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4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843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375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03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195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406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21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455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512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57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511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849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732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I title s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4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14 October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93" y="1122363"/>
            <a:ext cx="295010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les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3416-C910-7042-903E-EEE17F90BB7A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79D5C6-CB96-4B9D-BE87-005378C6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5993354"/>
            <a:ext cx="9222154" cy="365124"/>
          </a:xfrm>
          <a:prstGeom prst="rect">
            <a:avLst/>
          </a:prstGeom>
          <a:noFill/>
        </p:spPr>
        <p:txBody>
          <a:bodyPr lIns="0" anchor="ctr"/>
          <a:lstStyle>
            <a:lvl1pPr algn="l">
              <a:defRPr sz="25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6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16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8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85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221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FB4-E0D3-356B-0AA1-B21B52E8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41A4-1ACD-313D-5E04-048C9A62D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1E3F7-2887-2FC7-2500-7417A6CD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21F52-9BC8-A550-9F42-65E3092D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47E4-C344-8B73-287C-23BEFF76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38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3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99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788-D987-8829-A91E-C03E0A3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818-6F0F-8F29-95C5-BDEAA792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16D6-166A-507E-27D7-26584F4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927-EBB7-D25D-F2A1-8B656F2D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E0F7-D3FC-0C0D-12AA-30365F8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98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8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7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2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20789" y="1691866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0" y="4921338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4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1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MES 2 no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4192-1D02-4C51-38DA-769E2E38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26D71-C76B-CE9D-C89F-47EC36255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B4FE-1AE9-1939-7B00-15ECA994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EEF1-4CA8-2A6E-F482-33AE586B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EE50-D747-C41D-AA15-17E694EF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47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788-D987-8829-A91E-C03E0A3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818-6F0F-8F29-95C5-BDEAA792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16D6-166A-507E-27D7-26584F4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927-EBB7-D25D-F2A1-8B656F2D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E0F7-D3FC-0C0D-12AA-30365F8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9526-BFA8-BA12-5A87-5DF61327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480A-992F-EA9D-51EF-44D8DBC5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45F1-E9A7-C5CC-37EA-32F4DCB1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0B79-976D-F775-4AD0-05B47C7A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85E1-0EAB-8AD5-94FA-9B6240E5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63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680D-A3F8-0CF2-967F-95336F6C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6C77-67D9-A4B3-85C1-1BD9A7CB8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C3C84-B63B-0CD1-482C-00F281263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7C20B-11FE-E820-D77A-25EC4B58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89B4E-64AE-120F-C6B8-AA0ABF4E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86839-8238-D17F-C85E-0D2776E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9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A783-2EE9-F455-7CD9-70A70168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FCB1E-0CC2-D2CE-4948-10300C92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6BE98-4FFA-212A-79D7-2D352FC1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989E7-FE91-9403-A34A-CEB95745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18F90-A22F-538C-5320-7EC46406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3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C699-63F9-9290-5AF3-E9E62358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83C3-32AA-5724-AC9E-1F749F20F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BB6AA-8994-8A3D-2D21-B831D62D2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57EF9-8D6C-43D4-5556-9DEBB518F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F853F-4469-29A6-C7AA-1199F5361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E9662-B43A-BC63-33F9-CAF00670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E30F3-8049-E5AF-E05F-D63CC18C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80285-77D8-AB64-6FBD-EF31A88F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37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EF03-65E0-B70F-0E9C-CA14E29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1E5C3-2FD6-0382-8F23-F95532CF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E35AC-55C8-186D-60B5-764F6907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3737-0691-39A2-2A6F-FFB0164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3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19427-F7C4-44D0-AECB-51FFB333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32642-6050-CD57-F882-1E27224D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03F0-FAB1-B095-401C-6D7174E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02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CD2C-ED43-6608-D966-96328D39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552-2534-DD22-71A1-E76218E6B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BD6EC-E3CD-CDB5-5E4D-9EDCEBB8B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E375-E1C9-296E-D37E-85F129BC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0A405-E9D1-E1AA-BB67-989AAA62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F60FB-0D13-6F19-C7C5-643B26D7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53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128-D2F1-45BA-3144-C607F1B8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CD5F5-C1BD-1AE8-40B0-A290A013C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0FF88-3ACC-AE3E-2CD3-4F0BBC2F8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A0CDD-55F8-5169-11AD-516D473F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8B632-6302-65AE-5844-BF53C57D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DCF96-FDFD-0207-AE8E-1ED5EDB8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17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5F41-9B4F-FAEE-BC28-6585217D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6EB69-3505-BB13-3921-5F46F953E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591A2-7CDE-0EAE-B709-DB979DFF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C2B3-86F7-58D7-D293-FB0AD36E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44819-5498-8A40-3D6D-DFD5D2DA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93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5C6D7-DFBB-5BF3-962E-B2DB45AF8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72D36-2DA0-F6C3-1CE9-5DF85B225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4E99F-852C-8F2F-E46F-CF1D9915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256A-FF79-2952-070A-DC56505F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2706-10E5-9FBF-379A-B669B807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77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I title sl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4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14 October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93" y="1122363"/>
            <a:ext cx="295010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les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3416-C910-7042-903E-EEE17F90BB7A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79D5C6-CB96-4B9D-BE87-005378C6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5993354"/>
            <a:ext cx="9222154" cy="365124"/>
          </a:xfrm>
          <a:prstGeom prst="rect">
            <a:avLst/>
          </a:prstGeom>
          <a:noFill/>
        </p:spPr>
        <p:txBody>
          <a:bodyPr lIns="0" anchor="ctr"/>
          <a:lstStyle>
            <a:lvl1pPr algn="l">
              <a:defRPr sz="25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7542-C02F-D56E-AB7F-D57EF0FA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624F-3D68-B0B9-051F-9D8EEBA52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F808D-0562-2BA9-0D70-B81F5109B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2CE9F-D6DA-E6C1-186C-C90B9BB7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47B95-F4CF-2B2B-4EE7-4B474CE0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D7DFC-D856-D69B-7784-C7AA9B6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98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3529713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380456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6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3325642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2648601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2605754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20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334266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4064769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21916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D870-21B8-9E21-E984-AC4142F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9FDA7-1DA6-B851-F224-F9BA2B6FD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4529D-BB57-DE76-50F6-FC175A7A5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43A70-4AC5-75C4-586F-1F71DAE5B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07E0F-AD03-F260-9D05-A9167ACA1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79390-E121-A907-6604-C48C5541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4E805-5EFA-768B-DEC5-A6D34F7A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4EB90-FA1C-1234-5090-2404D3B4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73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1259275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  <a:ln/>
        </p:spPr>
      </p:sp>
    </p:spTree>
    <p:extLst>
      <p:ext uri="{BB962C8B-B14F-4D97-AF65-F5344CB8AC3E}">
        <p14:creationId xmlns:p14="http://schemas.microsoft.com/office/powerpoint/2010/main" val="584177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788-D987-8829-A91E-C03E0A3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818-6F0F-8F29-95C5-BDEAA792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16D6-166A-507E-27D7-26584F4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927-EBB7-D25D-F2A1-8B656F2D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E0F7-D3FC-0C0D-12AA-30365F8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1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4192-1D02-4C51-38DA-769E2E38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26D71-C76B-CE9D-C89F-47EC36255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B4FE-1AE9-1939-7B00-15ECA994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EEF1-4CA8-2A6E-F482-33AE586B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EE50-D747-C41D-AA15-17E694EF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60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788-D987-8829-A91E-C03E0A3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818-6F0F-8F29-95C5-BDEAA792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16D6-166A-507E-27D7-26584F4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927-EBB7-D25D-F2A1-8B656F2D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E0F7-D3FC-0C0D-12AA-30365F8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93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9526-BFA8-BA12-5A87-5DF61327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480A-992F-EA9D-51EF-44D8DBC5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45F1-E9A7-C5CC-37EA-32F4DCB1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0B79-976D-F775-4AD0-05B47C7A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85E1-0EAB-8AD5-94FA-9B6240E5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11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680D-A3F8-0CF2-967F-95336F6C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6C77-67D9-A4B3-85C1-1BD9A7CB8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C3C84-B63B-0CD1-482C-00F281263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7C20B-11FE-E820-D77A-25EC4B58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89B4E-64AE-120F-C6B8-AA0ABF4E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86839-8238-D17F-C85E-0D2776E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44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C699-63F9-9290-5AF3-E9E62358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83C3-32AA-5724-AC9E-1F749F20F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BB6AA-8994-8A3D-2D21-B831D62D2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57EF9-8D6C-43D4-5556-9DEBB518F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F853F-4469-29A6-C7AA-1199F5361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E9662-B43A-BC63-33F9-CAF00670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E30F3-8049-E5AF-E05F-D63CC18C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80285-77D8-AB64-6FBD-EF31A88F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41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EF03-65E0-B70F-0E9C-CA14E29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1E5C3-2FD6-0382-8F23-F95532CF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E35AC-55C8-186D-60B5-764F6907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3737-0691-39A2-2A6F-FFB0164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01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19427-F7C4-44D0-AECB-51FFB333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32642-6050-CD57-F882-1E27224D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03F0-FAB1-B095-401C-6D7174E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6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AAAF-F5C9-3BF4-0A93-BB6F99B3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D1D7F-1265-3CB9-CF42-0E14CEEB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AE628-29C9-5B4D-0379-8EF7F1A5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56A92-36AE-FD44-5614-17F65D0B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48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CD2C-ED43-6608-D966-96328D39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4552-2534-DD22-71A1-E76218E6B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BD6EC-E3CD-CDB5-5E4D-9EDCEBB8B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E375-E1C9-296E-D37E-85F129BC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0A405-E9D1-E1AA-BB67-989AAA62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F60FB-0D13-6F19-C7C5-643B26D7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73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128-D2F1-45BA-3144-C607F1B8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CD5F5-C1BD-1AE8-40B0-A290A013C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0FF88-3ACC-AE3E-2CD3-4F0BBC2F8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A0CDD-55F8-5169-11AD-516D473F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8B632-6302-65AE-5844-BF53C57D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DCF96-FDFD-0207-AE8E-1ED5EDB8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31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5F41-9B4F-FAEE-BC28-6585217D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6EB69-3505-BB13-3921-5F46F953E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591A2-7CDE-0EAE-B709-DB979DFF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C2B3-86F7-58D7-D293-FB0AD36E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44819-5498-8A40-3D6D-DFD5D2DA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42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5C6D7-DFBB-5BF3-962E-B2DB45AF8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72D36-2DA0-F6C3-1CE9-5DF85B225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4E99F-852C-8F2F-E46F-CF1D9915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256A-FF79-2952-070A-DC56505F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2706-10E5-9FBF-379A-B669B807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41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I title sl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4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14 October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93" y="1122363"/>
            <a:ext cx="295010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les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defRPr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3416-C910-7042-903E-EEE17F90BB7A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79D5C6-CB96-4B9D-BE87-005378C6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5993354"/>
            <a:ext cx="9222154" cy="365124"/>
          </a:xfrm>
          <a:prstGeom prst="rect">
            <a:avLst/>
          </a:prstGeom>
          <a:noFill/>
        </p:spPr>
        <p:txBody>
          <a:bodyPr lIns="0" anchor="ctr"/>
          <a:lstStyle>
            <a:lvl1pPr algn="l">
              <a:defRPr sz="25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45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49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161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75BC5-D761-5EA6-B8C4-2791E6CD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82BA-1C04-584E-BE6A-7EC61882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6E55-CD1C-A886-201B-FDFCE356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31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/>
        </p:spPr>
      </p:sp>
    </p:spTree>
    <p:extLst>
      <p:ext uri="{BB962C8B-B14F-4D97-AF65-F5344CB8AC3E}">
        <p14:creationId xmlns:p14="http://schemas.microsoft.com/office/powerpoint/2010/main" val="146636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41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59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62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289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286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2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0B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788-D987-8829-A91E-C03E0A3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818-6F0F-8F29-95C5-BDEAA792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16D6-166A-507E-27D7-26584F4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927-EBB7-D25D-F2A1-8B656F2D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E0F7-D3FC-0C0D-12AA-30365F8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8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7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2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20789" y="1691866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0" y="4921338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81B04-6BA4-AD1A-EBDB-837D0284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C7E-3351-824B-BB73-19F2DAA9C73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B7D1-7DD0-9A48-0C67-98AE0529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6B579-CBBD-B198-0F33-549F6BE7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04E1-BA41-904A-815E-C8AFFE1A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9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D304-FAF8-2F87-DFDC-00F8F556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09A4-E941-3FBC-8310-15B24AFF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213DE-F13C-77AB-B790-E1960551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BE9C1-DCCD-1BCC-26CA-28B3BC3C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20A61-AC3E-7915-B570-82B27F96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DD63C-0253-6610-11E8-EC04F759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6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43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566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2526833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/>
        </p:spPr>
      </p:sp>
    </p:spTree>
    <p:extLst>
      <p:ext uri="{BB962C8B-B14F-4D97-AF65-F5344CB8AC3E}">
        <p14:creationId xmlns:p14="http://schemas.microsoft.com/office/powerpoint/2010/main" val="3165917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38673616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2347351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4005686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1253228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950336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</p:spTree>
    <p:extLst>
      <p:ext uri="{BB962C8B-B14F-4D97-AF65-F5344CB8AC3E}">
        <p14:creationId xmlns:p14="http://schemas.microsoft.com/office/powerpoint/2010/main" val="407554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4EDA-69A7-F013-C335-A350201B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CCA1C-6378-8D98-CC52-A25D87F82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8A3AB-D2DD-8622-F646-1FFDBF406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79DA8-4749-A693-8848-8B97A6A0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3B1A8-AC56-B86B-E1E3-87604DD6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C0553-C57C-D282-BEFF-AD3BFFD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8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0F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8788-D987-8829-A91E-C03E0A3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1818-6F0F-8F29-95C5-BDEAA792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16D6-166A-507E-27D7-26584F4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927-EBB7-D25D-F2A1-8B656F2D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E0F7-D3FC-0C0D-12AA-30365F8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6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8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7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2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20789" y="1691866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0" y="4921338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3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81B04-6BA4-AD1A-EBDB-837D0284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FC7E-3351-824B-BB73-19F2DAA9C73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B7D1-7DD0-9A48-0C67-98AE0529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6B579-CBBD-B198-0F33-549F6BE7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04E1-BA41-904A-815E-C8AFFE1A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53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7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09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290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79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273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44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0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6AD21-5DB5-6CF9-AFDF-F16D3DA2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15F54-9764-8F93-AAF6-A9F6A24EC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3126-D0CE-58B3-CE7F-028788EF5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E3996-2DC3-5A41-8CC4-BA397C55644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462F1-66D3-DC51-27FA-ADBD3A97F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1E09-6886-5C55-0758-502264161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1C5F0-2EE6-3D41-A6E4-6801509E7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1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752" r:id="rId13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DEE5E-94A6-3363-3CE9-5882C29C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7D1D9-3B68-58F1-F988-621A0011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5F99-7D11-A2BC-7776-39B61CCDE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9F6BF-03F0-DAD1-FDC1-22ED4640E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84DE1-4870-2F54-08F8-5FB016AB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2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4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811" r:id="rId14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DEE5E-94A6-3363-3CE9-5882C29C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7D1D9-3B68-58F1-F988-621A0011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5F99-7D11-A2BC-7776-39B61CCDE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24F-06B7-C84E-95F3-52D4974A8E7C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9F6BF-03F0-DAD1-FDC1-22ED4640E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84DE1-4870-2F54-08F8-5FB016AB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6817-FF19-C646-BD2B-5570A0CC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6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A07F8DF-EAD4-43EA-AAA3-538C540B26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21AD770-BA20-4CAF-BACB-B4D6DBE7B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C8827-CAF4-CE08-F43C-C7735ABE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39BAF-9096-72E3-D0E2-627B899E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46F7C-ED13-443A-7E29-90C88233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19267-9FB9-DC48-84E3-3874CDEC04B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BA00C-113E-3369-290E-0D13DD84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EAFAA-CAA0-548D-A9DC-CC8E8D4F0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5046D-808D-9948-A4EA-1274AC77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john_fielding/8658121105" TargetMode="External"/><Relationship Id="rId13" Type="http://schemas.openxmlformats.org/officeDocument/2006/relationships/image" Target="../media/image48.png"/><Relationship Id="rId18" Type="http://schemas.microsoft.com/office/2007/relationships/hdphoto" Target="../media/hdphoto4.wdp"/><Relationship Id="rId3" Type="http://schemas.openxmlformats.org/officeDocument/2006/relationships/image" Target="../media/image45.jpeg"/><Relationship Id="rId7" Type="http://schemas.openxmlformats.org/officeDocument/2006/relationships/image" Target="../media/image44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40.jpe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50.jpeg"/><Relationship Id="rId10" Type="http://schemas.microsoft.com/office/2007/relationships/hdphoto" Target="../media/hdphoto3.wdp"/><Relationship Id="rId19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Relationship Id="rId1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hyperlink" Target="https://www.flickr.com/photos/john_fielding/8658121105" TargetMode="Externa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44.jpeg"/><Relationship Id="rId11" Type="http://schemas.microsoft.com/office/2007/relationships/hdphoto" Target="../media/hdphoto4.wdp"/><Relationship Id="rId5" Type="http://schemas.openxmlformats.org/officeDocument/2006/relationships/image" Target="../media/image40.jpe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microsoft.com/office/2007/relationships/hdphoto" Target="../media/hdphoto3.wdp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60.png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1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hyperlink" Target="https://www.flickr.com/photos/john_fielding/8658121105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62.jpe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hyperlink" Target="https://www.flickr.com/photos/john_fielding/86581211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hyperlink" Target="https://www.flickr.com/photos/john_fielding/8658121105" TargetMode="External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Relationship Id="rId4" Type="http://schemas.openxmlformats.org/officeDocument/2006/relationships/hyperlink" Target="https://www.flickr.com/photos/john_fielding/865812110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6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5.png"/><Relationship Id="rId3" Type="http://schemas.openxmlformats.org/officeDocument/2006/relationships/image" Target="../media/image76.jpe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8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svg"/><Relationship Id="rId4" Type="http://schemas.openxmlformats.org/officeDocument/2006/relationships/hyperlink" Target="https://www.flickr.com/photos/john_fielding/8658121105" TargetMode="External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5.png"/><Relationship Id="rId3" Type="http://schemas.openxmlformats.org/officeDocument/2006/relationships/image" Target="../media/image76.jpe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8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svg"/><Relationship Id="rId4" Type="http://schemas.openxmlformats.org/officeDocument/2006/relationships/hyperlink" Target="https://www.flickr.com/photos/john_fielding/8658121105" TargetMode="External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8.svg"/><Relationship Id="rId3" Type="http://schemas.openxmlformats.org/officeDocument/2006/relationships/hyperlink" Target="https://www.flickr.com/photos/john_fielding/8658121105" TargetMode="External"/><Relationship Id="rId7" Type="http://schemas.openxmlformats.org/officeDocument/2006/relationships/image" Target="../media/image78.svg"/><Relationship Id="rId12" Type="http://schemas.openxmlformats.org/officeDocument/2006/relationships/image" Target="../media/image8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image" Target="../media/image84.svg"/><Relationship Id="rId5" Type="http://schemas.openxmlformats.org/officeDocument/2006/relationships/image" Target="../media/image82.svg"/><Relationship Id="rId15" Type="http://schemas.openxmlformats.org/officeDocument/2006/relationships/image" Target="../media/image90.svg"/><Relationship Id="rId10" Type="http://schemas.openxmlformats.org/officeDocument/2006/relationships/image" Target="../media/image83.png"/><Relationship Id="rId4" Type="http://schemas.openxmlformats.org/officeDocument/2006/relationships/image" Target="../media/image81.png"/><Relationship Id="rId9" Type="http://schemas.openxmlformats.org/officeDocument/2006/relationships/image" Target="../media/image80.sv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1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hyperlink" Target="https://www.flickr.com/photos/john_fielding/8658121105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62.jpe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1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hyperlink" Target="https://www.flickr.com/photos/john_fielding/8658121105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62.jpe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6.png"/><Relationship Id="rId11" Type="http://schemas.openxmlformats.org/officeDocument/2006/relationships/image" Target="../media/image93.png"/><Relationship Id="rId5" Type="http://schemas.openxmlformats.org/officeDocument/2006/relationships/image" Target="../media/image65.png"/><Relationship Id="rId10" Type="http://schemas.openxmlformats.org/officeDocument/2006/relationships/image" Target="../media/image92.png"/><Relationship Id="rId4" Type="http://schemas.openxmlformats.org/officeDocument/2006/relationships/hyperlink" Target="https://www.flickr.com/photos/john_fielding/8658121105" TargetMode="External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1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hyperlink" Target="https://www.flickr.com/photos/john_fielding/8658121105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62.jpe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hyperlink" Target="https://www.flickr.com/photos/john_fielding/8658121105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svg"/><Relationship Id="rId3" Type="http://schemas.openxmlformats.org/officeDocument/2006/relationships/hyperlink" Target="https://www.flickr.com/photos/john_fielding/8658121105" TargetMode="External"/><Relationship Id="rId7" Type="http://schemas.openxmlformats.org/officeDocument/2006/relationships/image" Target="../media/image98.svg"/><Relationship Id="rId12" Type="http://schemas.openxmlformats.org/officeDocument/2006/relationships/image" Target="../media/image10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svg"/><Relationship Id="rId5" Type="http://schemas.openxmlformats.org/officeDocument/2006/relationships/image" Target="../media/image96.svg"/><Relationship Id="rId15" Type="http://schemas.openxmlformats.org/officeDocument/2006/relationships/image" Target="../media/image84.sv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svg"/><Relationship Id="rId1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4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5" Type="http://schemas.openxmlformats.org/officeDocument/2006/relationships/image" Target="../media/image16.png"/><Relationship Id="rId10" Type="http://schemas.openxmlformats.org/officeDocument/2006/relationships/image" Target="../media/image9.svg"/><Relationship Id="rId19" Type="http://schemas.openxmlformats.org/officeDocument/2006/relationships/image" Target="../media/image20.png"/><Relationship Id="rId4" Type="http://schemas.openxmlformats.org/officeDocument/2006/relationships/image" Target="../media/image22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.svg"/><Relationship Id="rId11" Type="http://schemas.openxmlformats.org/officeDocument/2006/relationships/image" Target="../media/image31.svg"/><Relationship Id="rId5" Type="http://schemas.openxmlformats.org/officeDocument/2006/relationships/image" Target="../media/image8.png"/><Relationship Id="rId15" Type="http://schemas.openxmlformats.org/officeDocument/2006/relationships/image" Target="../media/image33.svg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30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34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flickr.com/photos/john_fielding/865812110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s://www.flickr.com/photos/john_fielding/8658121105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microsoft.com/office/2007/relationships/hdphoto" Target="../media/hdphoto3.wdp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hyperlink" Target="https://www.flickr.com/photos/john_fielding/86581211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microsoft.com/office/2007/relationships/hdphoto" Target="../media/hdphoto3.wdp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9B94F-014A-EF67-AFF8-F04E5918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Intervention">
            <a:extLst>
              <a:ext uri="{FF2B5EF4-FFF2-40B4-BE49-F238E27FC236}">
                <a16:creationId xmlns:a16="http://schemas.microsoft.com/office/drawing/2014/main" id="{8312A48E-566F-37AA-BF83-CA7932FD5C80}"/>
              </a:ext>
            </a:extLst>
          </p:cNvPr>
          <p:cNvSpPr txBox="1">
            <a:spLocks/>
          </p:cNvSpPr>
          <p:nvPr/>
        </p:nvSpPr>
        <p:spPr>
          <a:xfrm>
            <a:off x="0" y="-4796"/>
            <a:ext cx="12192000" cy="6862796"/>
          </a:xfrm>
          <a:prstGeom prst="rect">
            <a:avLst/>
          </a:prstGeom>
          <a:solidFill>
            <a:srgbClr val="0F2836"/>
          </a:solidFill>
        </p:spPr>
        <p:txBody>
          <a:bodyPr vert="horz" lIns="324000" tIns="144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63">
              <a:defRPr/>
            </a:pPr>
            <a:endParaRPr lang="en-GB" sz="8000" b="1" spc="-100">
              <a:noFill/>
              <a:uFill>
                <a:solidFill>
                  <a:srgbClr val="D6043B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0">
            <a:extLst>
              <a:ext uri="{FF2B5EF4-FFF2-40B4-BE49-F238E27FC236}">
                <a16:creationId xmlns:a16="http://schemas.microsoft.com/office/drawing/2014/main" id="{E8B0E4E2-3510-AC85-F13D-5C153F9DB7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" t="11198" r="-121" b="42098"/>
          <a:stretch/>
        </p:blipFill>
        <p:spPr>
          <a:xfrm>
            <a:off x="0" y="9561"/>
            <a:ext cx="16526107" cy="7319519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5FBA694-2DF0-9064-9959-377B83712AD5}"/>
              </a:ext>
            </a:extLst>
          </p:cNvPr>
          <p:cNvSpPr/>
          <p:nvPr/>
        </p:nvSpPr>
        <p:spPr>
          <a:xfrm>
            <a:off x="-201477" y="-88900"/>
            <a:ext cx="12393477" cy="7035800"/>
          </a:xfrm>
          <a:custGeom>
            <a:avLst/>
            <a:gdLst>
              <a:gd name="connsiteX0" fmla="*/ 2622143 w 12191999"/>
              <a:gd name="connsiteY0" fmla="*/ 1059344 h 6858000"/>
              <a:gd name="connsiteX1" fmla="*/ 2027816 w 12191999"/>
              <a:gd name="connsiteY1" fmla="*/ 1653671 h 6858000"/>
              <a:gd name="connsiteX2" fmla="*/ 2027816 w 12191999"/>
              <a:gd name="connsiteY2" fmla="*/ 5887022 h 6858000"/>
              <a:gd name="connsiteX3" fmla="*/ 2622143 w 12191999"/>
              <a:gd name="connsiteY3" fmla="*/ 6481349 h 6858000"/>
              <a:gd name="connsiteX4" fmla="*/ 2840247 w 12191999"/>
              <a:gd name="connsiteY4" fmla="*/ 6481349 h 6858000"/>
              <a:gd name="connsiteX5" fmla="*/ 3434573 w 12191999"/>
              <a:gd name="connsiteY5" fmla="*/ 5887022 h 6858000"/>
              <a:gd name="connsiteX6" fmla="*/ 3434573 w 12191999"/>
              <a:gd name="connsiteY6" fmla="*/ 1653671 h 6858000"/>
              <a:gd name="connsiteX7" fmla="*/ 2840247 w 12191999"/>
              <a:gd name="connsiteY7" fmla="*/ 1059344 h 6858000"/>
              <a:gd name="connsiteX8" fmla="*/ 5751217 w 12191999"/>
              <a:gd name="connsiteY8" fmla="*/ 1059343 h 6858000"/>
              <a:gd name="connsiteX9" fmla="*/ 5156890 w 12191999"/>
              <a:gd name="connsiteY9" fmla="*/ 1653670 h 6858000"/>
              <a:gd name="connsiteX10" fmla="*/ 5156890 w 12191999"/>
              <a:gd name="connsiteY10" fmla="*/ 5887021 h 6858000"/>
              <a:gd name="connsiteX11" fmla="*/ 5751217 w 12191999"/>
              <a:gd name="connsiteY11" fmla="*/ 6481348 h 6858000"/>
              <a:gd name="connsiteX12" fmla="*/ 5969320 w 12191999"/>
              <a:gd name="connsiteY12" fmla="*/ 6481348 h 6858000"/>
              <a:gd name="connsiteX13" fmla="*/ 6563647 w 12191999"/>
              <a:gd name="connsiteY13" fmla="*/ 5887021 h 6858000"/>
              <a:gd name="connsiteX14" fmla="*/ 6563647 w 12191999"/>
              <a:gd name="connsiteY14" fmla="*/ 1653670 h 6858000"/>
              <a:gd name="connsiteX15" fmla="*/ 5969320 w 12191999"/>
              <a:gd name="connsiteY15" fmla="*/ 1059343 h 6858000"/>
              <a:gd name="connsiteX16" fmla="*/ 4177155 w 12191999"/>
              <a:gd name="connsiteY16" fmla="*/ 582161 h 6858000"/>
              <a:gd name="connsiteX17" fmla="*/ 3582828 w 12191999"/>
              <a:gd name="connsiteY17" fmla="*/ 1176488 h 6858000"/>
              <a:gd name="connsiteX18" fmla="*/ 3582828 w 12191999"/>
              <a:gd name="connsiteY18" fmla="*/ 5409839 h 6858000"/>
              <a:gd name="connsiteX19" fmla="*/ 4177155 w 12191999"/>
              <a:gd name="connsiteY19" fmla="*/ 6004166 h 6858000"/>
              <a:gd name="connsiteX20" fmla="*/ 4395258 w 12191999"/>
              <a:gd name="connsiteY20" fmla="*/ 6004166 h 6858000"/>
              <a:gd name="connsiteX21" fmla="*/ 4989585 w 12191999"/>
              <a:gd name="connsiteY21" fmla="*/ 5409839 h 6858000"/>
              <a:gd name="connsiteX22" fmla="*/ 4989585 w 12191999"/>
              <a:gd name="connsiteY22" fmla="*/ 1176488 h 6858000"/>
              <a:gd name="connsiteX23" fmla="*/ 4395258 w 12191999"/>
              <a:gd name="connsiteY23" fmla="*/ 582161 h 6858000"/>
              <a:gd name="connsiteX24" fmla="*/ 1067131 w 12191999"/>
              <a:gd name="connsiteY24" fmla="*/ 582161 h 6858000"/>
              <a:gd name="connsiteX25" fmla="*/ 472804 w 12191999"/>
              <a:gd name="connsiteY25" fmla="*/ 1176488 h 6858000"/>
              <a:gd name="connsiteX26" fmla="*/ 472804 w 12191999"/>
              <a:gd name="connsiteY26" fmla="*/ 5409839 h 6858000"/>
              <a:gd name="connsiteX27" fmla="*/ 1067131 w 12191999"/>
              <a:gd name="connsiteY27" fmla="*/ 6004166 h 6858000"/>
              <a:gd name="connsiteX28" fmla="*/ 1285234 w 12191999"/>
              <a:gd name="connsiteY28" fmla="*/ 6004166 h 6858000"/>
              <a:gd name="connsiteX29" fmla="*/ 1879561 w 12191999"/>
              <a:gd name="connsiteY29" fmla="*/ 5409839 h 6858000"/>
              <a:gd name="connsiteX30" fmla="*/ 1879561 w 12191999"/>
              <a:gd name="connsiteY30" fmla="*/ 1176488 h 6858000"/>
              <a:gd name="connsiteX31" fmla="*/ 1285234 w 12191999"/>
              <a:gd name="connsiteY31" fmla="*/ 582161 h 6858000"/>
              <a:gd name="connsiteX32" fmla="*/ 0 w 12191999"/>
              <a:gd name="connsiteY32" fmla="*/ 0 h 6858000"/>
              <a:gd name="connsiteX33" fmla="*/ 12191999 w 12191999"/>
              <a:gd name="connsiteY33" fmla="*/ 0 h 6858000"/>
              <a:gd name="connsiteX34" fmla="*/ 12191999 w 12191999"/>
              <a:gd name="connsiteY34" fmla="*/ 6858000 h 6858000"/>
              <a:gd name="connsiteX35" fmla="*/ 0 w 12191999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1999" h="6858000">
                <a:moveTo>
                  <a:pt x="2622143" y="1059344"/>
                </a:moveTo>
                <a:cubicBezTo>
                  <a:pt x="2293905" y="1059344"/>
                  <a:pt x="2027816" y="1325433"/>
                  <a:pt x="2027816" y="1653671"/>
                </a:cubicBezTo>
                <a:lnTo>
                  <a:pt x="2027816" y="5887022"/>
                </a:lnTo>
                <a:cubicBezTo>
                  <a:pt x="2027816" y="6215260"/>
                  <a:pt x="2293905" y="6481349"/>
                  <a:pt x="2622143" y="6481349"/>
                </a:cubicBezTo>
                <a:lnTo>
                  <a:pt x="2840247" y="6481349"/>
                </a:lnTo>
                <a:cubicBezTo>
                  <a:pt x="3168484" y="6481349"/>
                  <a:pt x="3434573" y="6215260"/>
                  <a:pt x="3434573" y="5887022"/>
                </a:cubicBezTo>
                <a:lnTo>
                  <a:pt x="3434573" y="1653671"/>
                </a:lnTo>
                <a:cubicBezTo>
                  <a:pt x="3434573" y="1325433"/>
                  <a:pt x="3168484" y="1059344"/>
                  <a:pt x="2840247" y="1059344"/>
                </a:cubicBezTo>
                <a:close/>
                <a:moveTo>
                  <a:pt x="5751217" y="1059343"/>
                </a:moveTo>
                <a:cubicBezTo>
                  <a:pt x="5422979" y="1059343"/>
                  <a:pt x="5156890" y="1325432"/>
                  <a:pt x="5156890" y="1653670"/>
                </a:cubicBezTo>
                <a:lnTo>
                  <a:pt x="5156890" y="5887021"/>
                </a:lnTo>
                <a:cubicBezTo>
                  <a:pt x="5156890" y="6215259"/>
                  <a:pt x="5422979" y="6481348"/>
                  <a:pt x="5751217" y="6481348"/>
                </a:cubicBezTo>
                <a:lnTo>
                  <a:pt x="5969320" y="6481348"/>
                </a:lnTo>
                <a:cubicBezTo>
                  <a:pt x="6297558" y="6481348"/>
                  <a:pt x="6563647" y="6215259"/>
                  <a:pt x="6563647" y="5887021"/>
                </a:cubicBezTo>
                <a:lnTo>
                  <a:pt x="6563647" y="1653670"/>
                </a:lnTo>
                <a:cubicBezTo>
                  <a:pt x="6563647" y="1325432"/>
                  <a:pt x="6297558" y="1059343"/>
                  <a:pt x="5969320" y="1059343"/>
                </a:cubicBezTo>
                <a:close/>
                <a:moveTo>
                  <a:pt x="4177155" y="582161"/>
                </a:moveTo>
                <a:cubicBezTo>
                  <a:pt x="3848917" y="582161"/>
                  <a:pt x="3582828" y="848250"/>
                  <a:pt x="3582828" y="1176488"/>
                </a:cubicBezTo>
                <a:lnTo>
                  <a:pt x="3582828" y="5409839"/>
                </a:lnTo>
                <a:cubicBezTo>
                  <a:pt x="3582828" y="5738077"/>
                  <a:pt x="3848917" y="6004166"/>
                  <a:pt x="4177155" y="6004166"/>
                </a:cubicBezTo>
                <a:lnTo>
                  <a:pt x="4395258" y="6004166"/>
                </a:lnTo>
                <a:cubicBezTo>
                  <a:pt x="4723496" y="6004166"/>
                  <a:pt x="4989585" y="5738077"/>
                  <a:pt x="4989585" y="5409839"/>
                </a:cubicBezTo>
                <a:lnTo>
                  <a:pt x="4989585" y="1176488"/>
                </a:lnTo>
                <a:cubicBezTo>
                  <a:pt x="4989585" y="848250"/>
                  <a:pt x="4723496" y="582161"/>
                  <a:pt x="4395258" y="582161"/>
                </a:cubicBezTo>
                <a:close/>
                <a:moveTo>
                  <a:pt x="1067131" y="582161"/>
                </a:moveTo>
                <a:cubicBezTo>
                  <a:pt x="738893" y="582161"/>
                  <a:pt x="472804" y="848250"/>
                  <a:pt x="472804" y="1176488"/>
                </a:cubicBezTo>
                <a:lnTo>
                  <a:pt x="472804" y="5409839"/>
                </a:lnTo>
                <a:cubicBezTo>
                  <a:pt x="472804" y="5738077"/>
                  <a:pt x="738893" y="6004166"/>
                  <a:pt x="1067131" y="6004166"/>
                </a:cubicBezTo>
                <a:lnTo>
                  <a:pt x="1285234" y="6004166"/>
                </a:lnTo>
                <a:cubicBezTo>
                  <a:pt x="1613472" y="6004166"/>
                  <a:pt x="1879561" y="5738077"/>
                  <a:pt x="1879561" y="5409839"/>
                </a:cubicBezTo>
                <a:lnTo>
                  <a:pt x="1879561" y="1176488"/>
                </a:lnTo>
                <a:cubicBezTo>
                  <a:pt x="1879561" y="848250"/>
                  <a:pt x="1613472" y="582161"/>
                  <a:pt x="1285234" y="582161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0">
                <a:srgbClr val="123249"/>
              </a:gs>
              <a:gs pos="59000">
                <a:srgbClr val="102535">
                  <a:alpha val="69258"/>
                </a:srgbClr>
              </a:gs>
            </a:gsLst>
            <a:lin ang="10800000" scaled="1"/>
            <a:tileRect/>
          </a:gradFill>
          <a:ln w="174625">
            <a:solidFill>
              <a:schemeClr val="accent1">
                <a:shade val="15000"/>
                <a:alpha val="5000"/>
              </a:schemeClr>
            </a:solidFill>
          </a:ln>
          <a:effectLst>
            <a:glow rad="12700">
              <a:srgbClr val="293C4A">
                <a:alpha val="32000"/>
              </a:srgb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0" endPos="0" dist="50800" dir="5400000" sy="-100000" algn="bl" rotWithShape="0"/>
            <a:softEdge rad="139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9CF52A86-2E40-DAF7-3BA6-2107052C829E}"/>
              </a:ext>
            </a:extLst>
          </p:cNvPr>
          <p:cNvSpPr/>
          <p:nvPr/>
        </p:nvSpPr>
        <p:spPr>
          <a:xfrm>
            <a:off x="6160273" y="1037445"/>
            <a:ext cx="5543467" cy="1628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4250"/>
              </a:lnSpc>
            </a:pPr>
            <a:endParaRPr lang="en-US" sz="3333">
              <a:solidFill>
                <a:schemeClr val="bg1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Breaking Barriers Innovations">
            <a:extLst>
              <a:ext uri="{FF2B5EF4-FFF2-40B4-BE49-F238E27FC236}">
                <a16:creationId xmlns:a16="http://schemas.microsoft.com/office/drawing/2014/main" id="{742D28C4-E464-D94C-AA89-5A322E17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582" y="3669320"/>
            <a:ext cx="2878593" cy="23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1C934-F540-2846-9A1F-C539A37BD0F4}"/>
              </a:ext>
            </a:extLst>
          </p:cNvPr>
          <p:cNvSpPr txBox="1"/>
          <p:nvPr/>
        </p:nvSpPr>
        <p:spPr>
          <a:xfrm>
            <a:off x="1755228" y="367862"/>
            <a:ext cx="10268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Navigators Network (CNN)</a:t>
            </a:r>
          </a:p>
          <a:p>
            <a:pPr algn="r"/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Update: October 2025</a:t>
            </a:r>
          </a:p>
        </p:txBody>
      </p:sp>
    </p:spTree>
    <p:extLst>
      <p:ext uri="{BB962C8B-B14F-4D97-AF65-F5344CB8AC3E}">
        <p14:creationId xmlns:p14="http://schemas.microsoft.com/office/powerpoint/2010/main" val="27123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-4.07407E-6 L -0.35898 -0.05671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D662E-845D-E365-6519-AF8C63E4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CIAL ENTERPRISE KENT - Buy Social Kent">
            <a:extLst>
              <a:ext uri="{FF2B5EF4-FFF2-40B4-BE49-F238E27FC236}">
                <a16:creationId xmlns:a16="http://schemas.microsoft.com/office/drawing/2014/main" id="{F0DA6B5E-CE5E-2EA9-81C8-A481DCEBF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9925" y="2999123"/>
            <a:ext cx="1108248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DE1EAA-42FF-8A45-7FF9-C52656802097}"/>
              </a:ext>
            </a:extLst>
          </p:cNvPr>
          <p:cNvGrpSpPr/>
          <p:nvPr/>
        </p:nvGrpSpPr>
        <p:grpSpPr>
          <a:xfrm>
            <a:off x="-1295521" y="1280099"/>
            <a:ext cx="1068059" cy="1022154"/>
            <a:chOff x="171472" y="1555617"/>
            <a:chExt cx="1281671" cy="12265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4F19CA-4005-E3D8-0145-51611128F3B2}"/>
                </a:ext>
              </a:extLst>
            </p:cNvPr>
            <p:cNvSpPr/>
            <p:nvPr/>
          </p:nvSpPr>
          <p:spPr>
            <a:xfrm>
              <a:off x="234673" y="1644119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E1885B-11B9-A376-75A2-16ED6FD95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85000"/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472" y="1555617"/>
              <a:ext cx="1281671" cy="1226585"/>
            </a:xfrm>
            <a:custGeom>
              <a:avLst/>
              <a:gdLst/>
              <a:ahLst/>
              <a:cxnLst/>
              <a:rect l="l" t="t" r="r" b="b"/>
              <a:pathLst>
                <a:path w="1486412" h="1422526">
                  <a:moveTo>
                    <a:pt x="491851" y="655834"/>
                  </a:moveTo>
                  <a:lnTo>
                    <a:pt x="491851" y="868221"/>
                  </a:lnTo>
                  <a:lnTo>
                    <a:pt x="548048" y="868221"/>
                  </a:lnTo>
                  <a:lnTo>
                    <a:pt x="548048" y="655834"/>
                  </a:lnTo>
                  <a:close/>
                  <a:moveTo>
                    <a:pt x="1159797" y="651034"/>
                  </a:moveTo>
                  <a:cubicBezTo>
                    <a:pt x="1129265" y="651034"/>
                    <a:pt x="1106733" y="657300"/>
                    <a:pt x="1092201" y="669833"/>
                  </a:cubicBezTo>
                  <a:cubicBezTo>
                    <a:pt x="1077668" y="682365"/>
                    <a:pt x="1070402" y="697831"/>
                    <a:pt x="1070402" y="716230"/>
                  </a:cubicBezTo>
                  <a:cubicBezTo>
                    <a:pt x="1070402" y="736629"/>
                    <a:pt x="1078802" y="752561"/>
                    <a:pt x="1095601" y="764027"/>
                  </a:cubicBezTo>
                  <a:cubicBezTo>
                    <a:pt x="1107733" y="772293"/>
                    <a:pt x="1136465" y="781426"/>
                    <a:pt x="1181795" y="791425"/>
                  </a:cubicBezTo>
                  <a:cubicBezTo>
                    <a:pt x="1191528" y="793692"/>
                    <a:pt x="1197794" y="796158"/>
                    <a:pt x="1200594" y="798825"/>
                  </a:cubicBezTo>
                  <a:cubicBezTo>
                    <a:pt x="1203261" y="801625"/>
                    <a:pt x="1204594" y="805158"/>
                    <a:pt x="1204594" y="809424"/>
                  </a:cubicBezTo>
                  <a:cubicBezTo>
                    <a:pt x="1204594" y="815691"/>
                    <a:pt x="1202127" y="820690"/>
                    <a:pt x="1197194" y="824423"/>
                  </a:cubicBezTo>
                  <a:cubicBezTo>
                    <a:pt x="1189861" y="829756"/>
                    <a:pt x="1178929" y="832423"/>
                    <a:pt x="1164396" y="832423"/>
                  </a:cubicBezTo>
                  <a:cubicBezTo>
                    <a:pt x="1151197" y="832423"/>
                    <a:pt x="1140931" y="829590"/>
                    <a:pt x="1133598" y="823923"/>
                  </a:cubicBezTo>
                  <a:cubicBezTo>
                    <a:pt x="1126265" y="818257"/>
                    <a:pt x="1121399" y="809958"/>
                    <a:pt x="1118999" y="799025"/>
                  </a:cubicBezTo>
                  <a:lnTo>
                    <a:pt x="1062603" y="807624"/>
                  </a:lnTo>
                  <a:cubicBezTo>
                    <a:pt x="1067802" y="827756"/>
                    <a:pt x="1078835" y="843689"/>
                    <a:pt x="1095701" y="855421"/>
                  </a:cubicBezTo>
                  <a:cubicBezTo>
                    <a:pt x="1112566" y="867154"/>
                    <a:pt x="1135465" y="873020"/>
                    <a:pt x="1164396" y="873020"/>
                  </a:cubicBezTo>
                  <a:cubicBezTo>
                    <a:pt x="1196261" y="873020"/>
                    <a:pt x="1220326" y="866021"/>
                    <a:pt x="1236592" y="852022"/>
                  </a:cubicBezTo>
                  <a:cubicBezTo>
                    <a:pt x="1252858" y="838023"/>
                    <a:pt x="1260991" y="821290"/>
                    <a:pt x="1260991" y="801825"/>
                  </a:cubicBezTo>
                  <a:cubicBezTo>
                    <a:pt x="1260991" y="783959"/>
                    <a:pt x="1255124" y="770027"/>
                    <a:pt x="1243392" y="760027"/>
                  </a:cubicBezTo>
                  <a:cubicBezTo>
                    <a:pt x="1231526" y="750161"/>
                    <a:pt x="1210627" y="741828"/>
                    <a:pt x="1180695" y="735029"/>
                  </a:cubicBezTo>
                  <a:cubicBezTo>
                    <a:pt x="1150764" y="728229"/>
                    <a:pt x="1133265" y="722963"/>
                    <a:pt x="1128199" y="719230"/>
                  </a:cubicBezTo>
                  <a:cubicBezTo>
                    <a:pt x="1124465" y="716430"/>
                    <a:pt x="1122599" y="713030"/>
                    <a:pt x="1122599" y="709030"/>
                  </a:cubicBezTo>
                  <a:cubicBezTo>
                    <a:pt x="1122599" y="704364"/>
                    <a:pt x="1124732" y="700564"/>
                    <a:pt x="1128999" y="697631"/>
                  </a:cubicBezTo>
                  <a:cubicBezTo>
                    <a:pt x="1135398" y="693498"/>
                    <a:pt x="1145998" y="691431"/>
                    <a:pt x="1160797" y="691431"/>
                  </a:cubicBezTo>
                  <a:cubicBezTo>
                    <a:pt x="1172529" y="691431"/>
                    <a:pt x="1181562" y="693631"/>
                    <a:pt x="1187895" y="698031"/>
                  </a:cubicBezTo>
                  <a:cubicBezTo>
                    <a:pt x="1194228" y="702431"/>
                    <a:pt x="1198528" y="708764"/>
                    <a:pt x="1200794" y="717030"/>
                  </a:cubicBezTo>
                  <a:lnTo>
                    <a:pt x="1253791" y="707230"/>
                  </a:lnTo>
                  <a:cubicBezTo>
                    <a:pt x="1248458" y="688698"/>
                    <a:pt x="1238725" y="674699"/>
                    <a:pt x="1224593" y="665233"/>
                  </a:cubicBezTo>
                  <a:cubicBezTo>
                    <a:pt x="1210460" y="655767"/>
                    <a:pt x="1188862" y="651034"/>
                    <a:pt x="1159797" y="651034"/>
                  </a:cubicBezTo>
                  <a:close/>
                  <a:moveTo>
                    <a:pt x="944396" y="651034"/>
                  </a:moveTo>
                  <a:cubicBezTo>
                    <a:pt x="912798" y="651034"/>
                    <a:pt x="887733" y="660800"/>
                    <a:pt x="869200" y="680332"/>
                  </a:cubicBezTo>
                  <a:cubicBezTo>
                    <a:pt x="850668" y="699864"/>
                    <a:pt x="841402" y="727163"/>
                    <a:pt x="841402" y="762227"/>
                  </a:cubicBezTo>
                  <a:cubicBezTo>
                    <a:pt x="841402" y="796892"/>
                    <a:pt x="850635" y="824023"/>
                    <a:pt x="869100" y="843622"/>
                  </a:cubicBezTo>
                  <a:cubicBezTo>
                    <a:pt x="887566" y="863221"/>
                    <a:pt x="912331" y="873020"/>
                    <a:pt x="943396" y="873020"/>
                  </a:cubicBezTo>
                  <a:cubicBezTo>
                    <a:pt x="970728" y="873020"/>
                    <a:pt x="992526" y="866554"/>
                    <a:pt x="1008792" y="853622"/>
                  </a:cubicBezTo>
                  <a:cubicBezTo>
                    <a:pt x="1025057" y="840689"/>
                    <a:pt x="1036057" y="821557"/>
                    <a:pt x="1041790" y="796225"/>
                  </a:cubicBezTo>
                  <a:lnTo>
                    <a:pt x="986593" y="786826"/>
                  </a:lnTo>
                  <a:cubicBezTo>
                    <a:pt x="983793" y="801625"/>
                    <a:pt x="978994" y="812057"/>
                    <a:pt x="972194" y="818124"/>
                  </a:cubicBezTo>
                  <a:cubicBezTo>
                    <a:pt x="965395" y="824190"/>
                    <a:pt x="956662" y="827223"/>
                    <a:pt x="945996" y="827223"/>
                  </a:cubicBezTo>
                  <a:cubicBezTo>
                    <a:pt x="931730" y="827223"/>
                    <a:pt x="920364" y="822023"/>
                    <a:pt x="911898" y="811624"/>
                  </a:cubicBezTo>
                  <a:cubicBezTo>
                    <a:pt x="903432" y="801225"/>
                    <a:pt x="899199" y="783426"/>
                    <a:pt x="899199" y="758227"/>
                  </a:cubicBezTo>
                  <a:cubicBezTo>
                    <a:pt x="899199" y="735562"/>
                    <a:pt x="903365" y="719396"/>
                    <a:pt x="911698" y="709730"/>
                  </a:cubicBezTo>
                  <a:cubicBezTo>
                    <a:pt x="920031" y="700064"/>
                    <a:pt x="931197" y="695231"/>
                    <a:pt x="945196" y="695231"/>
                  </a:cubicBezTo>
                  <a:cubicBezTo>
                    <a:pt x="955728" y="695231"/>
                    <a:pt x="964295" y="698031"/>
                    <a:pt x="970894" y="703631"/>
                  </a:cubicBezTo>
                  <a:cubicBezTo>
                    <a:pt x="977494" y="709230"/>
                    <a:pt x="981727" y="717563"/>
                    <a:pt x="983593" y="728629"/>
                  </a:cubicBezTo>
                  <a:lnTo>
                    <a:pt x="1038990" y="718630"/>
                  </a:lnTo>
                  <a:cubicBezTo>
                    <a:pt x="1032324" y="695831"/>
                    <a:pt x="1021358" y="678866"/>
                    <a:pt x="1006092" y="667733"/>
                  </a:cubicBezTo>
                  <a:cubicBezTo>
                    <a:pt x="990826" y="656600"/>
                    <a:pt x="970261" y="651034"/>
                    <a:pt x="944396" y="651034"/>
                  </a:cubicBezTo>
                  <a:close/>
                  <a:moveTo>
                    <a:pt x="727944" y="651034"/>
                  </a:moveTo>
                  <a:cubicBezTo>
                    <a:pt x="699812" y="651034"/>
                    <a:pt x="676480" y="663033"/>
                    <a:pt x="657948" y="687032"/>
                  </a:cubicBezTo>
                  <a:lnTo>
                    <a:pt x="657948" y="655834"/>
                  </a:lnTo>
                  <a:lnTo>
                    <a:pt x="605751" y="655834"/>
                  </a:lnTo>
                  <a:lnTo>
                    <a:pt x="605751" y="868221"/>
                  </a:lnTo>
                  <a:lnTo>
                    <a:pt x="661948" y="868221"/>
                  </a:lnTo>
                  <a:lnTo>
                    <a:pt x="661948" y="772027"/>
                  </a:lnTo>
                  <a:cubicBezTo>
                    <a:pt x="661948" y="748295"/>
                    <a:pt x="663381" y="732029"/>
                    <a:pt x="666248" y="723229"/>
                  </a:cubicBezTo>
                  <a:cubicBezTo>
                    <a:pt x="669114" y="714430"/>
                    <a:pt x="674414" y="707364"/>
                    <a:pt x="682147" y="702031"/>
                  </a:cubicBezTo>
                  <a:cubicBezTo>
                    <a:pt x="689880" y="696698"/>
                    <a:pt x="698612" y="694031"/>
                    <a:pt x="708345" y="694031"/>
                  </a:cubicBezTo>
                  <a:cubicBezTo>
                    <a:pt x="715945" y="694031"/>
                    <a:pt x="722444" y="695898"/>
                    <a:pt x="727844" y="699631"/>
                  </a:cubicBezTo>
                  <a:cubicBezTo>
                    <a:pt x="733244" y="703364"/>
                    <a:pt x="737143" y="708597"/>
                    <a:pt x="739543" y="715330"/>
                  </a:cubicBezTo>
                  <a:cubicBezTo>
                    <a:pt x="741943" y="722063"/>
                    <a:pt x="743143" y="736895"/>
                    <a:pt x="743143" y="759827"/>
                  </a:cubicBezTo>
                  <a:lnTo>
                    <a:pt x="743143" y="868221"/>
                  </a:lnTo>
                  <a:lnTo>
                    <a:pt x="799340" y="868221"/>
                  </a:lnTo>
                  <a:lnTo>
                    <a:pt x="799340" y="736229"/>
                  </a:lnTo>
                  <a:cubicBezTo>
                    <a:pt x="799340" y="719830"/>
                    <a:pt x="798306" y="707230"/>
                    <a:pt x="796240" y="698431"/>
                  </a:cubicBezTo>
                  <a:cubicBezTo>
                    <a:pt x="794173" y="689632"/>
                    <a:pt x="790507" y="681765"/>
                    <a:pt x="785240" y="674832"/>
                  </a:cubicBezTo>
                  <a:cubicBezTo>
                    <a:pt x="779974" y="667900"/>
                    <a:pt x="772208" y="662200"/>
                    <a:pt x="761942" y="657733"/>
                  </a:cubicBezTo>
                  <a:cubicBezTo>
                    <a:pt x="751676" y="653267"/>
                    <a:pt x="740343" y="651034"/>
                    <a:pt x="727944" y="651034"/>
                  </a:cubicBezTo>
                  <a:close/>
                  <a:moveTo>
                    <a:pt x="246201" y="577438"/>
                  </a:moveTo>
                  <a:lnTo>
                    <a:pt x="246201" y="868221"/>
                  </a:lnTo>
                  <a:lnTo>
                    <a:pt x="452589" y="868221"/>
                  </a:lnTo>
                  <a:lnTo>
                    <a:pt x="452589" y="818824"/>
                  </a:lnTo>
                  <a:lnTo>
                    <a:pt x="305398" y="818824"/>
                  </a:lnTo>
                  <a:lnTo>
                    <a:pt x="305398" y="577438"/>
                  </a:lnTo>
                  <a:close/>
                  <a:moveTo>
                    <a:pt x="491851" y="575039"/>
                  </a:moveTo>
                  <a:lnTo>
                    <a:pt x="491851" y="627035"/>
                  </a:lnTo>
                  <a:lnTo>
                    <a:pt x="548048" y="627035"/>
                  </a:lnTo>
                  <a:lnTo>
                    <a:pt x="548048" y="575039"/>
                  </a:lnTo>
                  <a:close/>
                  <a:moveTo>
                    <a:pt x="743206" y="0"/>
                  </a:moveTo>
                  <a:cubicBezTo>
                    <a:pt x="1153667" y="0"/>
                    <a:pt x="1486412" y="318443"/>
                    <a:pt x="1486412" y="711263"/>
                  </a:cubicBezTo>
                  <a:cubicBezTo>
                    <a:pt x="1486412" y="1104083"/>
                    <a:pt x="1153667" y="1422526"/>
                    <a:pt x="743206" y="1422526"/>
                  </a:cubicBezTo>
                  <a:cubicBezTo>
                    <a:pt x="332745" y="1422526"/>
                    <a:pt x="0" y="1104083"/>
                    <a:pt x="0" y="711263"/>
                  </a:cubicBezTo>
                  <a:cubicBezTo>
                    <a:pt x="0" y="318443"/>
                    <a:pt x="332745" y="0"/>
                    <a:pt x="743206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blurRad="127000" sx="1000" sy="1000" algn="bl" rotWithShape="0">
                <a:srgbClr val="000000"/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EB150A-1903-681F-4871-8E56CA72F366}"/>
              </a:ext>
            </a:extLst>
          </p:cNvPr>
          <p:cNvGrpSpPr/>
          <p:nvPr/>
        </p:nvGrpSpPr>
        <p:grpSpPr>
          <a:xfrm>
            <a:off x="-1305584" y="2413410"/>
            <a:ext cx="1060374" cy="1024070"/>
            <a:chOff x="169335" y="2882840"/>
            <a:chExt cx="1272449" cy="12288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4A9227-95D7-6E74-6714-82729B72E326}"/>
                </a:ext>
              </a:extLst>
            </p:cNvPr>
            <p:cNvSpPr/>
            <p:nvPr/>
          </p:nvSpPr>
          <p:spPr>
            <a:xfrm>
              <a:off x="234673" y="2983064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005554-5511-64D7-E3FF-AB959BBA6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85000"/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335" y="2882840"/>
              <a:ext cx="1272449" cy="1228884"/>
            </a:xfrm>
            <a:custGeom>
              <a:avLst/>
              <a:gdLst/>
              <a:ahLst/>
              <a:cxnLst/>
              <a:rect l="l" t="t" r="r" b="b"/>
              <a:pathLst>
                <a:path w="1475716" h="1425192">
                  <a:moveTo>
                    <a:pt x="523390" y="694660"/>
                  </a:moveTo>
                  <a:cubicBezTo>
                    <a:pt x="536010" y="694660"/>
                    <a:pt x="546593" y="699478"/>
                    <a:pt x="555139" y="709115"/>
                  </a:cubicBezTo>
                  <a:cubicBezTo>
                    <a:pt x="563686" y="718751"/>
                    <a:pt x="567960" y="732518"/>
                    <a:pt x="567960" y="750415"/>
                  </a:cubicBezTo>
                  <a:cubicBezTo>
                    <a:pt x="567960" y="768770"/>
                    <a:pt x="563686" y="782766"/>
                    <a:pt x="555139" y="792403"/>
                  </a:cubicBezTo>
                  <a:cubicBezTo>
                    <a:pt x="546593" y="802039"/>
                    <a:pt x="536010" y="806858"/>
                    <a:pt x="523390" y="806858"/>
                  </a:cubicBezTo>
                  <a:cubicBezTo>
                    <a:pt x="510771" y="806858"/>
                    <a:pt x="500159" y="802039"/>
                    <a:pt x="491555" y="792403"/>
                  </a:cubicBezTo>
                  <a:cubicBezTo>
                    <a:pt x="482951" y="782766"/>
                    <a:pt x="478649" y="768885"/>
                    <a:pt x="478649" y="750759"/>
                  </a:cubicBezTo>
                  <a:cubicBezTo>
                    <a:pt x="478649" y="732633"/>
                    <a:pt x="482951" y="718751"/>
                    <a:pt x="491555" y="709115"/>
                  </a:cubicBezTo>
                  <a:cubicBezTo>
                    <a:pt x="500159" y="699478"/>
                    <a:pt x="510771" y="694660"/>
                    <a:pt x="523390" y="694660"/>
                  </a:cubicBezTo>
                  <a:close/>
                  <a:moveTo>
                    <a:pt x="1065343" y="692251"/>
                  </a:moveTo>
                  <a:cubicBezTo>
                    <a:pt x="1075209" y="692251"/>
                    <a:pt x="1083584" y="695893"/>
                    <a:pt x="1090467" y="703178"/>
                  </a:cubicBezTo>
                  <a:cubicBezTo>
                    <a:pt x="1097351" y="710463"/>
                    <a:pt x="1100964" y="721103"/>
                    <a:pt x="1101308" y="735099"/>
                  </a:cubicBezTo>
                  <a:lnTo>
                    <a:pt x="1029034" y="735099"/>
                  </a:lnTo>
                  <a:cubicBezTo>
                    <a:pt x="1028919" y="721906"/>
                    <a:pt x="1032303" y="711467"/>
                    <a:pt x="1039187" y="703780"/>
                  </a:cubicBezTo>
                  <a:cubicBezTo>
                    <a:pt x="1046070" y="696094"/>
                    <a:pt x="1054789" y="692251"/>
                    <a:pt x="1065343" y="692251"/>
                  </a:cubicBezTo>
                  <a:close/>
                  <a:moveTo>
                    <a:pt x="1062418" y="655253"/>
                  </a:moveTo>
                  <a:cubicBezTo>
                    <a:pt x="1038211" y="655253"/>
                    <a:pt x="1018193" y="663828"/>
                    <a:pt x="1002361" y="680979"/>
                  </a:cubicBezTo>
                  <a:cubicBezTo>
                    <a:pt x="986529" y="698130"/>
                    <a:pt x="978614" y="721849"/>
                    <a:pt x="978614" y="752135"/>
                  </a:cubicBezTo>
                  <a:cubicBezTo>
                    <a:pt x="978614" y="777489"/>
                    <a:pt x="984636" y="798483"/>
                    <a:pt x="996682" y="815118"/>
                  </a:cubicBezTo>
                  <a:cubicBezTo>
                    <a:pt x="1011940" y="835882"/>
                    <a:pt x="1035458" y="846265"/>
                    <a:pt x="1067236" y="846265"/>
                  </a:cubicBezTo>
                  <a:cubicBezTo>
                    <a:pt x="1087312" y="846265"/>
                    <a:pt x="1104033" y="841647"/>
                    <a:pt x="1117398" y="832412"/>
                  </a:cubicBezTo>
                  <a:cubicBezTo>
                    <a:pt x="1130763" y="823177"/>
                    <a:pt x="1140543" y="809726"/>
                    <a:pt x="1146738" y="792059"/>
                  </a:cubicBezTo>
                  <a:lnTo>
                    <a:pt x="1098555" y="783971"/>
                  </a:lnTo>
                  <a:cubicBezTo>
                    <a:pt x="1095916" y="793148"/>
                    <a:pt x="1092016" y="799802"/>
                    <a:pt x="1086854" y="803932"/>
                  </a:cubicBezTo>
                  <a:cubicBezTo>
                    <a:pt x="1081691" y="808062"/>
                    <a:pt x="1075324" y="810127"/>
                    <a:pt x="1067752" y="810127"/>
                  </a:cubicBezTo>
                  <a:cubicBezTo>
                    <a:pt x="1056624" y="810127"/>
                    <a:pt x="1047332" y="806141"/>
                    <a:pt x="1039875" y="798168"/>
                  </a:cubicBezTo>
                  <a:cubicBezTo>
                    <a:pt x="1032418" y="790194"/>
                    <a:pt x="1028518" y="779038"/>
                    <a:pt x="1028173" y="764697"/>
                  </a:cubicBezTo>
                  <a:lnTo>
                    <a:pt x="1149319" y="764697"/>
                  </a:lnTo>
                  <a:cubicBezTo>
                    <a:pt x="1150008" y="727642"/>
                    <a:pt x="1142493" y="700138"/>
                    <a:pt x="1126777" y="682184"/>
                  </a:cubicBezTo>
                  <a:cubicBezTo>
                    <a:pt x="1111060" y="664230"/>
                    <a:pt x="1089607" y="655253"/>
                    <a:pt x="1062418" y="655253"/>
                  </a:cubicBezTo>
                  <a:close/>
                  <a:moveTo>
                    <a:pt x="859295" y="655253"/>
                  </a:moveTo>
                  <a:cubicBezTo>
                    <a:pt x="833024" y="655253"/>
                    <a:pt x="813636" y="660645"/>
                    <a:pt x="801131" y="671429"/>
                  </a:cubicBezTo>
                  <a:cubicBezTo>
                    <a:pt x="788627" y="682213"/>
                    <a:pt x="782374" y="695520"/>
                    <a:pt x="782374" y="711352"/>
                  </a:cubicBezTo>
                  <a:cubicBezTo>
                    <a:pt x="782374" y="728904"/>
                    <a:pt x="789602" y="742614"/>
                    <a:pt x="804057" y="752480"/>
                  </a:cubicBezTo>
                  <a:cubicBezTo>
                    <a:pt x="814496" y="759592"/>
                    <a:pt x="839219" y="767451"/>
                    <a:pt x="878224" y="776055"/>
                  </a:cubicBezTo>
                  <a:cubicBezTo>
                    <a:pt x="886599" y="778005"/>
                    <a:pt x="891991" y="780128"/>
                    <a:pt x="894400" y="782422"/>
                  </a:cubicBezTo>
                  <a:cubicBezTo>
                    <a:pt x="896694" y="784831"/>
                    <a:pt x="897842" y="787871"/>
                    <a:pt x="897842" y="791542"/>
                  </a:cubicBezTo>
                  <a:cubicBezTo>
                    <a:pt x="897842" y="796934"/>
                    <a:pt x="895719" y="801236"/>
                    <a:pt x="891475" y="804449"/>
                  </a:cubicBezTo>
                  <a:cubicBezTo>
                    <a:pt x="885165" y="809037"/>
                    <a:pt x="875758" y="811332"/>
                    <a:pt x="863253" y="811332"/>
                  </a:cubicBezTo>
                  <a:cubicBezTo>
                    <a:pt x="851896" y="811332"/>
                    <a:pt x="843062" y="808894"/>
                    <a:pt x="836752" y="804018"/>
                  </a:cubicBezTo>
                  <a:cubicBezTo>
                    <a:pt x="830443" y="799143"/>
                    <a:pt x="826255" y="792001"/>
                    <a:pt x="824190" y="782594"/>
                  </a:cubicBezTo>
                  <a:lnTo>
                    <a:pt x="775663" y="789994"/>
                  </a:lnTo>
                  <a:cubicBezTo>
                    <a:pt x="780137" y="807317"/>
                    <a:pt x="789630" y="821026"/>
                    <a:pt x="804143" y="831121"/>
                  </a:cubicBezTo>
                  <a:cubicBezTo>
                    <a:pt x="818655" y="841217"/>
                    <a:pt x="838358" y="846265"/>
                    <a:pt x="863253" y="846265"/>
                  </a:cubicBezTo>
                  <a:cubicBezTo>
                    <a:pt x="890672" y="846265"/>
                    <a:pt x="911379" y="840242"/>
                    <a:pt x="925375" y="828196"/>
                  </a:cubicBezTo>
                  <a:cubicBezTo>
                    <a:pt x="939371" y="816150"/>
                    <a:pt x="946369" y="801753"/>
                    <a:pt x="946369" y="785003"/>
                  </a:cubicBezTo>
                  <a:cubicBezTo>
                    <a:pt x="946369" y="769631"/>
                    <a:pt x="941321" y="757642"/>
                    <a:pt x="931226" y="749038"/>
                  </a:cubicBezTo>
                  <a:cubicBezTo>
                    <a:pt x="921015" y="740549"/>
                    <a:pt x="903033" y="733378"/>
                    <a:pt x="877278" y="727528"/>
                  </a:cubicBezTo>
                  <a:cubicBezTo>
                    <a:pt x="851523" y="721677"/>
                    <a:pt x="836466" y="717145"/>
                    <a:pt x="832106" y="713933"/>
                  </a:cubicBezTo>
                  <a:cubicBezTo>
                    <a:pt x="828894" y="711524"/>
                    <a:pt x="827288" y="708599"/>
                    <a:pt x="827288" y="705157"/>
                  </a:cubicBezTo>
                  <a:cubicBezTo>
                    <a:pt x="827288" y="701142"/>
                    <a:pt x="829123" y="697872"/>
                    <a:pt x="832794" y="695348"/>
                  </a:cubicBezTo>
                  <a:cubicBezTo>
                    <a:pt x="838301" y="691792"/>
                    <a:pt x="847422" y="690014"/>
                    <a:pt x="860156" y="690014"/>
                  </a:cubicBezTo>
                  <a:cubicBezTo>
                    <a:pt x="870251" y="690014"/>
                    <a:pt x="878023" y="691907"/>
                    <a:pt x="883473" y="695692"/>
                  </a:cubicBezTo>
                  <a:cubicBezTo>
                    <a:pt x="888922" y="699478"/>
                    <a:pt x="892622" y="704928"/>
                    <a:pt x="894572" y="712040"/>
                  </a:cubicBezTo>
                  <a:lnTo>
                    <a:pt x="940174" y="703608"/>
                  </a:lnTo>
                  <a:cubicBezTo>
                    <a:pt x="935585" y="687662"/>
                    <a:pt x="927210" y="675616"/>
                    <a:pt x="915050" y="667471"/>
                  </a:cubicBezTo>
                  <a:cubicBezTo>
                    <a:pt x="902889" y="659326"/>
                    <a:pt x="884304" y="655253"/>
                    <a:pt x="859295" y="655253"/>
                  </a:cubicBezTo>
                  <a:close/>
                  <a:moveTo>
                    <a:pt x="743842" y="655253"/>
                  </a:moveTo>
                  <a:cubicBezTo>
                    <a:pt x="736041" y="655253"/>
                    <a:pt x="729071" y="657203"/>
                    <a:pt x="722934" y="661104"/>
                  </a:cubicBezTo>
                  <a:cubicBezTo>
                    <a:pt x="716796" y="665004"/>
                    <a:pt x="709884" y="673092"/>
                    <a:pt x="702198" y="685367"/>
                  </a:cubicBezTo>
                  <a:lnTo>
                    <a:pt x="702198" y="659383"/>
                  </a:lnTo>
                  <a:lnTo>
                    <a:pt x="657284" y="659383"/>
                  </a:lnTo>
                  <a:lnTo>
                    <a:pt x="657284" y="842135"/>
                  </a:lnTo>
                  <a:lnTo>
                    <a:pt x="705639" y="842135"/>
                  </a:lnTo>
                  <a:lnTo>
                    <a:pt x="705639" y="785692"/>
                  </a:lnTo>
                  <a:cubicBezTo>
                    <a:pt x="705639" y="754602"/>
                    <a:pt x="706987" y="734182"/>
                    <a:pt x="709683" y="724430"/>
                  </a:cubicBezTo>
                  <a:cubicBezTo>
                    <a:pt x="712379" y="714679"/>
                    <a:pt x="716079" y="707939"/>
                    <a:pt x="720783" y="704210"/>
                  </a:cubicBezTo>
                  <a:cubicBezTo>
                    <a:pt x="725486" y="700482"/>
                    <a:pt x="731222" y="698618"/>
                    <a:pt x="737991" y="698618"/>
                  </a:cubicBezTo>
                  <a:cubicBezTo>
                    <a:pt x="744989" y="698618"/>
                    <a:pt x="752561" y="701256"/>
                    <a:pt x="760706" y="706534"/>
                  </a:cubicBezTo>
                  <a:lnTo>
                    <a:pt x="775677" y="664373"/>
                  </a:lnTo>
                  <a:cubicBezTo>
                    <a:pt x="765467" y="658293"/>
                    <a:pt x="754855" y="655253"/>
                    <a:pt x="743842" y="655253"/>
                  </a:cubicBezTo>
                  <a:close/>
                  <a:moveTo>
                    <a:pt x="523218" y="655253"/>
                  </a:moveTo>
                  <a:cubicBezTo>
                    <a:pt x="505322" y="655253"/>
                    <a:pt x="489117" y="659211"/>
                    <a:pt x="474605" y="667127"/>
                  </a:cubicBezTo>
                  <a:cubicBezTo>
                    <a:pt x="460092" y="675043"/>
                    <a:pt x="448878" y="686515"/>
                    <a:pt x="440963" y="701543"/>
                  </a:cubicBezTo>
                  <a:cubicBezTo>
                    <a:pt x="433047" y="716572"/>
                    <a:pt x="429089" y="732117"/>
                    <a:pt x="429089" y="748178"/>
                  </a:cubicBezTo>
                  <a:cubicBezTo>
                    <a:pt x="429089" y="769172"/>
                    <a:pt x="433047" y="786982"/>
                    <a:pt x="440963" y="801609"/>
                  </a:cubicBezTo>
                  <a:cubicBezTo>
                    <a:pt x="448878" y="816236"/>
                    <a:pt x="460437" y="827336"/>
                    <a:pt x="475637" y="834907"/>
                  </a:cubicBezTo>
                  <a:cubicBezTo>
                    <a:pt x="490838" y="842479"/>
                    <a:pt x="506813" y="846265"/>
                    <a:pt x="523562" y="846265"/>
                  </a:cubicBezTo>
                  <a:cubicBezTo>
                    <a:pt x="550637" y="846265"/>
                    <a:pt x="573093" y="837173"/>
                    <a:pt x="590933" y="818990"/>
                  </a:cubicBezTo>
                  <a:cubicBezTo>
                    <a:pt x="608772" y="800806"/>
                    <a:pt x="617691" y="777891"/>
                    <a:pt x="617691" y="750243"/>
                  </a:cubicBezTo>
                  <a:cubicBezTo>
                    <a:pt x="617691" y="722824"/>
                    <a:pt x="608858" y="700138"/>
                    <a:pt x="591191" y="682184"/>
                  </a:cubicBezTo>
                  <a:cubicBezTo>
                    <a:pt x="573524" y="664230"/>
                    <a:pt x="550866" y="655253"/>
                    <a:pt x="523218" y="655253"/>
                  </a:cubicBezTo>
                  <a:close/>
                  <a:moveTo>
                    <a:pt x="234208" y="632538"/>
                  </a:moveTo>
                  <a:lnTo>
                    <a:pt x="257095" y="632538"/>
                  </a:lnTo>
                  <a:cubicBezTo>
                    <a:pt x="277859" y="632538"/>
                    <a:pt x="291798" y="633341"/>
                    <a:pt x="298911" y="634947"/>
                  </a:cubicBezTo>
                  <a:cubicBezTo>
                    <a:pt x="308433" y="637012"/>
                    <a:pt x="316291" y="640970"/>
                    <a:pt x="322486" y="646821"/>
                  </a:cubicBezTo>
                  <a:cubicBezTo>
                    <a:pt x="328681" y="652672"/>
                    <a:pt x="333499" y="660817"/>
                    <a:pt x="336941" y="671257"/>
                  </a:cubicBezTo>
                  <a:cubicBezTo>
                    <a:pt x="340383" y="681696"/>
                    <a:pt x="342104" y="696668"/>
                    <a:pt x="342104" y="716170"/>
                  </a:cubicBezTo>
                  <a:cubicBezTo>
                    <a:pt x="342104" y="735673"/>
                    <a:pt x="340383" y="751074"/>
                    <a:pt x="336941" y="762374"/>
                  </a:cubicBezTo>
                  <a:cubicBezTo>
                    <a:pt x="333499" y="773674"/>
                    <a:pt x="329054" y="781791"/>
                    <a:pt x="323605" y="786724"/>
                  </a:cubicBezTo>
                  <a:cubicBezTo>
                    <a:pt x="318155" y="791657"/>
                    <a:pt x="311301" y="795156"/>
                    <a:pt x="303041" y="797221"/>
                  </a:cubicBezTo>
                  <a:cubicBezTo>
                    <a:pt x="296731" y="798827"/>
                    <a:pt x="286464" y="799630"/>
                    <a:pt x="272238" y="799630"/>
                  </a:cubicBezTo>
                  <a:lnTo>
                    <a:pt x="234208" y="799630"/>
                  </a:lnTo>
                  <a:close/>
                  <a:moveTo>
                    <a:pt x="1243514" y="594852"/>
                  </a:moveTo>
                  <a:lnTo>
                    <a:pt x="1194986" y="623074"/>
                  </a:lnTo>
                  <a:lnTo>
                    <a:pt x="1194986" y="659383"/>
                  </a:lnTo>
                  <a:lnTo>
                    <a:pt x="1172788" y="659383"/>
                  </a:lnTo>
                  <a:lnTo>
                    <a:pt x="1172788" y="697929"/>
                  </a:lnTo>
                  <a:lnTo>
                    <a:pt x="1194986" y="697929"/>
                  </a:lnTo>
                  <a:lnTo>
                    <a:pt x="1194986" y="777604"/>
                  </a:lnTo>
                  <a:cubicBezTo>
                    <a:pt x="1194986" y="794697"/>
                    <a:pt x="1195503" y="806055"/>
                    <a:pt x="1196535" y="811676"/>
                  </a:cubicBezTo>
                  <a:cubicBezTo>
                    <a:pt x="1197797" y="819592"/>
                    <a:pt x="1200063" y="825873"/>
                    <a:pt x="1203332" y="830519"/>
                  </a:cubicBezTo>
                  <a:cubicBezTo>
                    <a:pt x="1206602" y="835165"/>
                    <a:pt x="1211736" y="838951"/>
                    <a:pt x="1218734" y="841877"/>
                  </a:cubicBezTo>
                  <a:cubicBezTo>
                    <a:pt x="1225732" y="844802"/>
                    <a:pt x="1233590" y="846265"/>
                    <a:pt x="1242309" y="846265"/>
                  </a:cubicBezTo>
                  <a:cubicBezTo>
                    <a:pt x="1256535" y="846265"/>
                    <a:pt x="1269269" y="843855"/>
                    <a:pt x="1280511" y="839037"/>
                  </a:cubicBezTo>
                  <a:lnTo>
                    <a:pt x="1276381" y="801523"/>
                  </a:lnTo>
                  <a:cubicBezTo>
                    <a:pt x="1267892" y="804621"/>
                    <a:pt x="1261410" y="806169"/>
                    <a:pt x="1256936" y="806169"/>
                  </a:cubicBezTo>
                  <a:cubicBezTo>
                    <a:pt x="1253724" y="806169"/>
                    <a:pt x="1250999" y="805366"/>
                    <a:pt x="1248762" y="803760"/>
                  </a:cubicBezTo>
                  <a:cubicBezTo>
                    <a:pt x="1246525" y="802154"/>
                    <a:pt x="1245091" y="800118"/>
                    <a:pt x="1244460" y="797651"/>
                  </a:cubicBezTo>
                  <a:cubicBezTo>
                    <a:pt x="1243829" y="795185"/>
                    <a:pt x="1243514" y="786495"/>
                    <a:pt x="1243514" y="771581"/>
                  </a:cubicBezTo>
                  <a:lnTo>
                    <a:pt x="1243514" y="697929"/>
                  </a:lnTo>
                  <a:lnTo>
                    <a:pt x="1276554" y="697929"/>
                  </a:lnTo>
                  <a:lnTo>
                    <a:pt x="1276554" y="659383"/>
                  </a:lnTo>
                  <a:lnTo>
                    <a:pt x="1243514" y="659383"/>
                  </a:lnTo>
                  <a:close/>
                  <a:moveTo>
                    <a:pt x="183271" y="589862"/>
                  </a:moveTo>
                  <a:lnTo>
                    <a:pt x="183271" y="842135"/>
                  </a:lnTo>
                  <a:lnTo>
                    <a:pt x="279121" y="842135"/>
                  </a:lnTo>
                  <a:cubicBezTo>
                    <a:pt x="297936" y="842135"/>
                    <a:pt x="312964" y="840356"/>
                    <a:pt x="324207" y="836800"/>
                  </a:cubicBezTo>
                  <a:cubicBezTo>
                    <a:pt x="339236" y="831982"/>
                    <a:pt x="351167" y="825271"/>
                    <a:pt x="360000" y="816666"/>
                  </a:cubicBezTo>
                  <a:cubicBezTo>
                    <a:pt x="371702" y="805309"/>
                    <a:pt x="380707" y="790453"/>
                    <a:pt x="387017" y="772097"/>
                  </a:cubicBezTo>
                  <a:cubicBezTo>
                    <a:pt x="392180" y="757069"/>
                    <a:pt x="394761" y="739172"/>
                    <a:pt x="394761" y="718407"/>
                  </a:cubicBezTo>
                  <a:cubicBezTo>
                    <a:pt x="394761" y="694775"/>
                    <a:pt x="392007" y="674899"/>
                    <a:pt x="386501" y="658781"/>
                  </a:cubicBezTo>
                  <a:cubicBezTo>
                    <a:pt x="380994" y="642662"/>
                    <a:pt x="372964" y="629039"/>
                    <a:pt x="362409" y="617911"/>
                  </a:cubicBezTo>
                  <a:cubicBezTo>
                    <a:pt x="351855" y="606783"/>
                    <a:pt x="339178" y="599039"/>
                    <a:pt x="324379" y="594680"/>
                  </a:cubicBezTo>
                  <a:cubicBezTo>
                    <a:pt x="313366" y="591468"/>
                    <a:pt x="297362" y="589862"/>
                    <a:pt x="276368" y="589862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9040"/>
                    <a:pt x="1475716" y="712596"/>
                  </a:cubicBezTo>
                  <a:cubicBezTo>
                    <a:pt x="1475716" y="1106152"/>
                    <a:pt x="1145366" y="1425192"/>
                    <a:pt x="737858" y="1425192"/>
                  </a:cubicBezTo>
                  <a:cubicBezTo>
                    <a:pt x="330350" y="1425192"/>
                    <a:pt x="0" y="1106152"/>
                    <a:pt x="0" y="712596"/>
                  </a:cubicBezTo>
                  <a:cubicBezTo>
                    <a:pt x="0" y="319040"/>
                    <a:pt x="330350" y="0"/>
                    <a:pt x="737858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713B28-CCBB-5F3A-FEE4-F887EA11454A}"/>
              </a:ext>
            </a:extLst>
          </p:cNvPr>
          <p:cNvGrpSpPr/>
          <p:nvPr/>
        </p:nvGrpSpPr>
        <p:grpSpPr>
          <a:xfrm>
            <a:off x="-1322149" y="4639828"/>
            <a:ext cx="1077588" cy="1022154"/>
            <a:chOff x="169335" y="5554541"/>
            <a:chExt cx="1293106" cy="12265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7BC8E3-B285-ECDE-36A8-12FA83C5D1C3}"/>
                </a:ext>
              </a:extLst>
            </p:cNvPr>
            <p:cNvSpPr/>
            <p:nvPr/>
          </p:nvSpPr>
          <p:spPr>
            <a:xfrm>
              <a:off x="215217" y="5646775"/>
              <a:ext cx="121832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22866D-D76F-3826-1659-B9A8F0112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5554541"/>
              <a:ext cx="1293106" cy="1226585"/>
            </a:xfrm>
            <a:custGeom>
              <a:avLst/>
              <a:gdLst/>
              <a:ahLst/>
              <a:cxnLst/>
              <a:rect l="l" t="t" r="r" b="b"/>
              <a:pathLst>
                <a:path w="1587684" h="1470190">
                  <a:moveTo>
                    <a:pt x="1186786" y="717625"/>
                  </a:moveTo>
                  <a:cubicBezTo>
                    <a:pt x="1198252" y="717625"/>
                    <a:pt x="1207985" y="721858"/>
                    <a:pt x="1215984" y="730325"/>
                  </a:cubicBezTo>
                  <a:cubicBezTo>
                    <a:pt x="1223984" y="738791"/>
                    <a:pt x="1228183" y="751157"/>
                    <a:pt x="1228583" y="767422"/>
                  </a:cubicBezTo>
                  <a:lnTo>
                    <a:pt x="1144588" y="767422"/>
                  </a:lnTo>
                  <a:cubicBezTo>
                    <a:pt x="1144455" y="752090"/>
                    <a:pt x="1148388" y="739957"/>
                    <a:pt x="1156388" y="731025"/>
                  </a:cubicBezTo>
                  <a:cubicBezTo>
                    <a:pt x="1164387" y="722092"/>
                    <a:pt x="1174520" y="717625"/>
                    <a:pt x="1186786" y="717625"/>
                  </a:cubicBezTo>
                  <a:close/>
                  <a:moveTo>
                    <a:pt x="1307192" y="679428"/>
                  </a:moveTo>
                  <a:lnTo>
                    <a:pt x="1380588" y="782421"/>
                  </a:lnTo>
                  <a:lnTo>
                    <a:pt x="1303993" y="891815"/>
                  </a:lnTo>
                  <a:lnTo>
                    <a:pt x="1369789" y="891815"/>
                  </a:lnTo>
                  <a:lnTo>
                    <a:pt x="1413386" y="826019"/>
                  </a:lnTo>
                  <a:lnTo>
                    <a:pt x="1456583" y="891815"/>
                  </a:lnTo>
                  <a:lnTo>
                    <a:pt x="1525579" y="891815"/>
                  </a:lnTo>
                  <a:lnTo>
                    <a:pt x="1446984" y="780022"/>
                  </a:lnTo>
                  <a:lnTo>
                    <a:pt x="1518980" y="679428"/>
                  </a:lnTo>
                  <a:lnTo>
                    <a:pt x="1452984" y="679428"/>
                  </a:lnTo>
                  <a:lnTo>
                    <a:pt x="1413386" y="737824"/>
                  </a:lnTo>
                  <a:lnTo>
                    <a:pt x="1375788" y="679428"/>
                  </a:lnTo>
                  <a:close/>
                  <a:moveTo>
                    <a:pt x="396341" y="679428"/>
                  </a:moveTo>
                  <a:lnTo>
                    <a:pt x="396341" y="813820"/>
                  </a:lnTo>
                  <a:cubicBezTo>
                    <a:pt x="396341" y="833818"/>
                    <a:pt x="398874" y="849484"/>
                    <a:pt x="403940" y="860817"/>
                  </a:cubicBezTo>
                  <a:cubicBezTo>
                    <a:pt x="409007" y="872149"/>
                    <a:pt x="417206" y="880949"/>
                    <a:pt x="428539" y="887215"/>
                  </a:cubicBezTo>
                  <a:cubicBezTo>
                    <a:pt x="439872" y="893481"/>
                    <a:pt x="452671" y="896614"/>
                    <a:pt x="466937" y="896614"/>
                  </a:cubicBezTo>
                  <a:cubicBezTo>
                    <a:pt x="480936" y="896614"/>
                    <a:pt x="494235" y="893348"/>
                    <a:pt x="506834" y="886815"/>
                  </a:cubicBezTo>
                  <a:cubicBezTo>
                    <a:pt x="519433" y="880282"/>
                    <a:pt x="529599" y="871349"/>
                    <a:pt x="537332" y="860017"/>
                  </a:cubicBezTo>
                  <a:lnTo>
                    <a:pt x="537332" y="891815"/>
                  </a:lnTo>
                  <a:lnTo>
                    <a:pt x="589529" y="891815"/>
                  </a:lnTo>
                  <a:lnTo>
                    <a:pt x="589529" y="679428"/>
                  </a:lnTo>
                  <a:lnTo>
                    <a:pt x="533333" y="679428"/>
                  </a:lnTo>
                  <a:lnTo>
                    <a:pt x="533333" y="769022"/>
                  </a:lnTo>
                  <a:cubicBezTo>
                    <a:pt x="533333" y="799420"/>
                    <a:pt x="531933" y="818519"/>
                    <a:pt x="529133" y="826319"/>
                  </a:cubicBezTo>
                  <a:cubicBezTo>
                    <a:pt x="526333" y="834118"/>
                    <a:pt x="521133" y="840651"/>
                    <a:pt x="513534" y="845918"/>
                  </a:cubicBezTo>
                  <a:cubicBezTo>
                    <a:pt x="505934" y="851184"/>
                    <a:pt x="497335" y="853817"/>
                    <a:pt x="487735" y="853817"/>
                  </a:cubicBezTo>
                  <a:cubicBezTo>
                    <a:pt x="479336" y="853817"/>
                    <a:pt x="472403" y="851851"/>
                    <a:pt x="466937" y="847917"/>
                  </a:cubicBezTo>
                  <a:cubicBezTo>
                    <a:pt x="461470" y="843984"/>
                    <a:pt x="457704" y="838651"/>
                    <a:pt x="455637" y="831918"/>
                  </a:cubicBezTo>
                  <a:cubicBezTo>
                    <a:pt x="453571" y="825185"/>
                    <a:pt x="452537" y="806887"/>
                    <a:pt x="452537" y="777022"/>
                  </a:cubicBezTo>
                  <a:lnTo>
                    <a:pt x="452537" y="679428"/>
                  </a:lnTo>
                  <a:close/>
                  <a:moveTo>
                    <a:pt x="1183386" y="674628"/>
                  </a:moveTo>
                  <a:cubicBezTo>
                    <a:pt x="1155254" y="674628"/>
                    <a:pt x="1131989" y="684594"/>
                    <a:pt x="1113590" y="704526"/>
                  </a:cubicBezTo>
                  <a:cubicBezTo>
                    <a:pt x="1095191" y="724458"/>
                    <a:pt x="1085992" y="752023"/>
                    <a:pt x="1085992" y="787221"/>
                  </a:cubicBezTo>
                  <a:cubicBezTo>
                    <a:pt x="1085992" y="816686"/>
                    <a:pt x="1092992" y="841084"/>
                    <a:pt x="1106991" y="860417"/>
                  </a:cubicBezTo>
                  <a:cubicBezTo>
                    <a:pt x="1124723" y="884549"/>
                    <a:pt x="1152055" y="896614"/>
                    <a:pt x="1188986" y="896614"/>
                  </a:cubicBezTo>
                  <a:cubicBezTo>
                    <a:pt x="1212318" y="896614"/>
                    <a:pt x="1231750" y="891248"/>
                    <a:pt x="1247282" y="880515"/>
                  </a:cubicBezTo>
                  <a:cubicBezTo>
                    <a:pt x="1262814" y="869783"/>
                    <a:pt x="1274180" y="854150"/>
                    <a:pt x="1281380" y="833618"/>
                  </a:cubicBezTo>
                  <a:lnTo>
                    <a:pt x="1225383" y="824219"/>
                  </a:lnTo>
                  <a:cubicBezTo>
                    <a:pt x="1222317" y="834885"/>
                    <a:pt x="1217784" y="842618"/>
                    <a:pt x="1211784" y="847417"/>
                  </a:cubicBezTo>
                  <a:cubicBezTo>
                    <a:pt x="1205785" y="852217"/>
                    <a:pt x="1198385" y="854617"/>
                    <a:pt x="1189586" y="854617"/>
                  </a:cubicBezTo>
                  <a:cubicBezTo>
                    <a:pt x="1176653" y="854617"/>
                    <a:pt x="1165854" y="849984"/>
                    <a:pt x="1157188" y="840718"/>
                  </a:cubicBezTo>
                  <a:cubicBezTo>
                    <a:pt x="1148521" y="831452"/>
                    <a:pt x="1143988" y="818486"/>
                    <a:pt x="1143588" y="801820"/>
                  </a:cubicBezTo>
                  <a:lnTo>
                    <a:pt x="1284380" y="801820"/>
                  </a:lnTo>
                  <a:cubicBezTo>
                    <a:pt x="1285180" y="758756"/>
                    <a:pt x="1276447" y="726792"/>
                    <a:pt x="1258181" y="705926"/>
                  </a:cubicBezTo>
                  <a:cubicBezTo>
                    <a:pt x="1239916" y="685061"/>
                    <a:pt x="1214984" y="674628"/>
                    <a:pt x="1183386" y="674628"/>
                  </a:cubicBezTo>
                  <a:close/>
                  <a:moveTo>
                    <a:pt x="951186" y="674628"/>
                  </a:moveTo>
                  <a:cubicBezTo>
                    <a:pt x="920655" y="674628"/>
                    <a:pt x="898123" y="680894"/>
                    <a:pt x="883590" y="693427"/>
                  </a:cubicBezTo>
                  <a:cubicBezTo>
                    <a:pt x="869058" y="705959"/>
                    <a:pt x="861792" y="721425"/>
                    <a:pt x="861792" y="739824"/>
                  </a:cubicBezTo>
                  <a:cubicBezTo>
                    <a:pt x="861792" y="760223"/>
                    <a:pt x="870191" y="776155"/>
                    <a:pt x="886990" y="787621"/>
                  </a:cubicBezTo>
                  <a:cubicBezTo>
                    <a:pt x="899123" y="795887"/>
                    <a:pt x="927854" y="805020"/>
                    <a:pt x="973185" y="815019"/>
                  </a:cubicBezTo>
                  <a:cubicBezTo>
                    <a:pt x="982918" y="817286"/>
                    <a:pt x="989184" y="819752"/>
                    <a:pt x="991984" y="822419"/>
                  </a:cubicBezTo>
                  <a:cubicBezTo>
                    <a:pt x="994650" y="825219"/>
                    <a:pt x="995983" y="828752"/>
                    <a:pt x="995983" y="833018"/>
                  </a:cubicBezTo>
                  <a:cubicBezTo>
                    <a:pt x="995983" y="839285"/>
                    <a:pt x="993517" y="844284"/>
                    <a:pt x="988584" y="848017"/>
                  </a:cubicBezTo>
                  <a:cubicBezTo>
                    <a:pt x="981251" y="853350"/>
                    <a:pt x="970318" y="856017"/>
                    <a:pt x="955786" y="856017"/>
                  </a:cubicBezTo>
                  <a:cubicBezTo>
                    <a:pt x="942587" y="856017"/>
                    <a:pt x="932321" y="853184"/>
                    <a:pt x="924988" y="847517"/>
                  </a:cubicBezTo>
                  <a:cubicBezTo>
                    <a:pt x="917655" y="841851"/>
                    <a:pt x="912788" y="833552"/>
                    <a:pt x="910389" y="822619"/>
                  </a:cubicBezTo>
                  <a:lnTo>
                    <a:pt x="853992" y="831218"/>
                  </a:lnTo>
                  <a:cubicBezTo>
                    <a:pt x="859192" y="851351"/>
                    <a:pt x="870224" y="867283"/>
                    <a:pt x="887090" y="879016"/>
                  </a:cubicBezTo>
                  <a:cubicBezTo>
                    <a:pt x="903956" y="890748"/>
                    <a:pt x="926854" y="896614"/>
                    <a:pt x="955786" y="896614"/>
                  </a:cubicBezTo>
                  <a:cubicBezTo>
                    <a:pt x="987651" y="896614"/>
                    <a:pt x="1011716" y="889615"/>
                    <a:pt x="1027981" y="875616"/>
                  </a:cubicBezTo>
                  <a:cubicBezTo>
                    <a:pt x="1044247" y="861617"/>
                    <a:pt x="1052380" y="844884"/>
                    <a:pt x="1052380" y="825419"/>
                  </a:cubicBezTo>
                  <a:cubicBezTo>
                    <a:pt x="1052380" y="807553"/>
                    <a:pt x="1046514" y="793621"/>
                    <a:pt x="1034781" y="783621"/>
                  </a:cubicBezTo>
                  <a:cubicBezTo>
                    <a:pt x="1022915" y="773755"/>
                    <a:pt x="1002016" y="765422"/>
                    <a:pt x="972085" y="758623"/>
                  </a:cubicBezTo>
                  <a:cubicBezTo>
                    <a:pt x="942153" y="751823"/>
                    <a:pt x="924654" y="746557"/>
                    <a:pt x="919588" y="742824"/>
                  </a:cubicBezTo>
                  <a:cubicBezTo>
                    <a:pt x="915855" y="740024"/>
                    <a:pt x="913988" y="736624"/>
                    <a:pt x="913988" y="732624"/>
                  </a:cubicBezTo>
                  <a:cubicBezTo>
                    <a:pt x="913988" y="727958"/>
                    <a:pt x="916122" y="724158"/>
                    <a:pt x="920388" y="721225"/>
                  </a:cubicBezTo>
                  <a:cubicBezTo>
                    <a:pt x="926788" y="717092"/>
                    <a:pt x="937387" y="715026"/>
                    <a:pt x="952186" y="715026"/>
                  </a:cubicBezTo>
                  <a:cubicBezTo>
                    <a:pt x="963919" y="715026"/>
                    <a:pt x="972951" y="717225"/>
                    <a:pt x="979284" y="721625"/>
                  </a:cubicBezTo>
                  <a:cubicBezTo>
                    <a:pt x="985617" y="726025"/>
                    <a:pt x="989917" y="732358"/>
                    <a:pt x="992184" y="740624"/>
                  </a:cubicBezTo>
                  <a:lnTo>
                    <a:pt x="1045180" y="730825"/>
                  </a:lnTo>
                  <a:cubicBezTo>
                    <a:pt x="1039847" y="712292"/>
                    <a:pt x="1030115" y="698293"/>
                    <a:pt x="1015982" y="688827"/>
                  </a:cubicBezTo>
                  <a:cubicBezTo>
                    <a:pt x="1001850" y="679361"/>
                    <a:pt x="980251" y="674628"/>
                    <a:pt x="951186" y="674628"/>
                  </a:cubicBezTo>
                  <a:close/>
                  <a:moveTo>
                    <a:pt x="722586" y="674628"/>
                  </a:moveTo>
                  <a:cubicBezTo>
                    <a:pt x="692055" y="674628"/>
                    <a:pt x="669523" y="680894"/>
                    <a:pt x="654990" y="693427"/>
                  </a:cubicBezTo>
                  <a:cubicBezTo>
                    <a:pt x="640458" y="705959"/>
                    <a:pt x="633192" y="721425"/>
                    <a:pt x="633192" y="739824"/>
                  </a:cubicBezTo>
                  <a:cubicBezTo>
                    <a:pt x="633192" y="760223"/>
                    <a:pt x="641591" y="776155"/>
                    <a:pt x="658390" y="787621"/>
                  </a:cubicBezTo>
                  <a:cubicBezTo>
                    <a:pt x="670523" y="795887"/>
                    <a:pt x="699254" y="805020"/>
                    <a:pt x="744585" y="815019"/>
                  </a:cubicBezTo>
                  <a:cubicBezTo>
                    <a:pt x="754318" y="817286"/>
                    <a:pt x="760584" y="819752"/>
                    <a:pt x="763384" y="822419"/>
                  </a:cubicBezTo>
                  <a:cubicBezTo>
                    <a:pt x="766050" y="825219"/>
                    <a:pt x="767383" y="828752"/>
                    <a:pt x="767383" y="833018"/>
                  </a:cubicBezTo>
                  <a:cubicBezTo>
                    <a:pt x="767383" y="839285"/>
                    <a:pt x="764917" y="844284"/>
                    <a:pt x="759984" y="848017"/>
                  </a:cubicBezTo>
                  <a:cubicBezTo>
                    <a:pt x="752651" y="853350"/>
                    <a:pt x="741718" y="856017"/>
                    <a:pt x="727186" y="856017"/>
                  </a:cubicBezTo>
                  <a:cubicBezTo>
                    <a:pt x="713987" y="856017"/>
                    <a:pt x="703721" y="853184"/>
                    <a:pt x="696388" y="847517"/>
                  </a:cubicBezTo>
                  <a:cubicBezTo>
                    <a:pt x="689055" y="841851"/>
                    <a:pt x="684188" y="833552"/>
                    <a:pt x="681789" y="822619"/>
                  </a:cubicBezTo>
                  <a:lnTo>
                    <a:pt x="625392" y="831218"/>
                  </a:lnTo>
                  <a:cubicBezTo>
                    <a:pt x="630592" y="851351"/>
                    <a:pt x="641624" y="867283"/>
                    <a:pt x="658490" y="879016"/>
                  </a:cubicBezTo>
                  <a:cubicBezTo>
                    <a:pt x="675356" y="890748"/>
                    <a:pt x="698254" y="896614"/>
                    <a:pt x="727186" y="896614"/>
                  </a:cubicBezTo>
                  <a:cubicBezTo>
                    <a:pt x="759051" y="896614"/>
                    <a:pt x="783116" y="889615"/>
                    <a:pt x="799381" y="875616"/>
                  </a:cubicBezTo>
                  <a:cubicBezTo>
                    <a:pt x="815647" y="861617"/>
                    <a:pt x="823780" y="844884"/>
                    <a:pt x="823780" y="825419"/>
                  </a:cubicBezTo>
                  <a:cubicBezTo>
                    <a:pt x="823780" y="807553"/>
                    <a:pt x="817914" y="793621"/>
                    <a:pt x="806181" y="783621"/>
                  </a:cubicBezTo>
                  <a:cubicBezTo>
                    <a:pt x="794315" y="773755"/>
                    <a:pt x="773416" y="765422"/>
                    <a:pt x="743485" y="758623"/>
                  </a:cubicBezTo>
                  <a:cubicBezTo>
                    <a:pt x="713553" y="751823"/>
                    <a:pt x="696054" y="746557"/>
                    <a:pt x="690988" y="742824"/>
                  </a:cubicBezTo>
                  <a:cubicBezTo>
                    <a:pt x="687255" y="740024"/>
                    <a:pt x="685388" y="736624"/>
                    <a:pt x="685388" y="732624"/>
                  </a:cubicBezTo>
                  <a:cubicBezTo>
                    <a:pt x="685388" y="727958"/>
                    <a:pt x="687522" y="724158"/>
                    <a:pt x="691788" y="721225"/>
                  </a:cubicBezTo>
                  <a:cubicBezTo>
                    <a:pt x="698188" y="717092"/>
                    <a:pt x="708787" y="715026"/>
                    <a:pt x="723586" y="715026"/>
                  </a:cubicBezTo>
                  <a:cubicBezTo>
                    <a:pt x="735319" y="715026"/>
                    <a:pt x="744351" y="717225"/>
                    <a:pt x="750684" y="721625"/>
                  </a:cubicBezTo>
                  <a:cubicBezTo>
                    <a:pt x="757017" y="726025"/>
                    <a:pt x="761317" y="732358"/>
                    <a:pt x="763584" y="740624"/>
                  </a:cubicBezTo>
                  <a:lnTo>
                    <a:pt x="816580" y="730825"/>
                  </a:lnTo>
                  <a:cubicBezTo>
                    <a:pt x="811247" y="712292"/>
                    <a:pt x="801515" y="698293"/>
                    <a:pt x="787382" y="688827"/>
                  </a:cubicBezTo>
                  <a:cubicBezTo>
                    <a:pt x="773250" y="679361"/>
                    <a:pt x="751651" y="674628"/>
                    <a:pt x="722586" y="674628"/>
                  </a:cubicBezTo>
                  <a:close/>
                  <a:moveTo>
                    <a:pt x="224310" y="593633"/>
                  </a:moveTo>
                  <a:cubicBezTo>
                    <a:pt x="201778" y="593633"/>
                    <a:pt x="182545" y="597033"/>
                    <a:pt x="166613" y="603832"/>
                  </a:cubicBezTo>
                  <a:cubicBezTo>
                    <a:pt x="150681" y="610632"/>
                    <a:pt x="138481" y="620531"/>
                    <a:pt x="130015" y="633531"/>
                  </a:cubicBezTo>
                  <a:cubicBezTo>
                    <a:pt x="121549" y="646530"/>
                    <a:pt x="117316" y="660496"/>
                    <a:pt x="117316" y="675428"/>
                  </a:cubicBezTo>
                  <a:cubicBezTo>
                    <a:pt x="117316" y="698627"/>
                    <a:pt x="126316" y="718292"/>
                    <a:pt x="144314" y="734424"/>
                  </a:cubicBezTo>
                  <a:cubicBezTo>
                    <a:pt x="157114" y="745890"/>
                    <a:pt x="179379" y="755556"/>
                    <a:pt x="211110" y="763423"/>
                  </a:cubicBezTo>
                  <a:cubicBezTo>
                    <a:pt x="235776" y="769556"/>
                    <a:pt x="251575" y="773822"/>
                    <a:pt x="258507" y="776222"/>
                  </a:cubicBezTo>
                  <a:cubicBezTo>
                    <a:pt x="268640" y="779822"/>
                    <a:pt x="275740" y="784055"/>
                    <a:pt x="279806" y="788921"/>
                  </a:cubicBezTo>
                  <a:cubicBezTo>
                    <a:pt x="283873" y="793787"/>
                    <a:pt x="285906" y="799687"/>
                    <a:pt x="285906" y="806620"/>
                  </a:cubicBezTo>
                  <a:cubicBezTo>
                    <a:pt x="285906" y="817419"/>
                    <a:pt x="281073" y="826852"/>
                    <a:pt x="271407" y="834918"/>
                  </a:cubicBezTo>
                  <a:cubicBezTo>
                    <a:pt x="261741" y="842984"/>
                    <a:pt x="247375" y="847017"/>
                    <a:pt x="228309" y="847017"/>
                  </a:cubicBezTo>
                  <a:cubicBezTo>
                    <a:pt x="210310" y="847017"/>
                    <a:pt x="196011" y="842484"/>
                    <a:pt x="185412" y="833418"/>
                  </a:cubicBezTo>
                  <a:cubicBezTo>
                    <a:pt x="174813" y="824352"/>
                    <a:pt x="167780" y="810153"/>
                    <a:pt x="164313" y="790821"/>
                  </a:cubicBezTo>
                  <a:lnTo>
                    <a:pt x="106717" y="796421"/>
                  </a:lnTo>
                  <a:cubicBezTo>
                    <a:pt x="110583" y="829219"/>
                    <a:pt x="122449" y="854184"/>
                    <a:pt x="142315" y="871316"/>
                  </a:cubicBezTo>
                  <a:cubicBezTo>
                    <a:pt x="162180" y="888448"/>
                    <a:pt x="190645" y="897014"/>
                    <a:pt x="227709" y="897014"/>
                  </a:cubicBezTo>
                  <a:cubicBezTo>
                    <a:pt x="253174" y="897014"/>
                    <a:pt x="274440" y="893448"/>
                    <a:pt x="291505" y="886315"/>
                  </a:cubicBezTo>
                  <a:cubicBezTo>
                    <a:pt x="308571" y="879182"/>
                    <a:pt x="321770" y="868283"/>
                    <a:pt x="331103" y="853617"/>
                  </a:cubicBezTo>
                  <a:cubicBezTo>
                    <a:pt x="340436" y="838951"/>
                    <a:pt x="345102" y="823219"/>
                    <a:pt x="345102" y="806420"/>
                  </a:cubicBezTo>
                  <a:cubicBezTo>
                    <a:pt x="345102" y="787888"/>
                    <a:pt x="341202" y="772322"/>
                    <a:pt x="333403" y="759723"/>
                  </a:cubicBezTo>
                  <a:cubicBezTo>
                    <a:pt x="325603" y="747124"/>
                    <a:pt x="314804" y="737191"/>
                    <a:pt x="301005" y="729925"/>
                  </a:cubicBezTo>
                  <a:cubicBezTo>
                    <a:pt x="287206" y="722658"/>
                    <a:pt x="265907" y="715626"/>
                    <a:pt x="237109" y="708826"/>
                  </a:cubicBezTo>
                  <a:cubicBezTo>
                    <a:pt x="208311" y="702026"/>
                    <a:pt x="190178" y="695493"/>
                    <a:pt x="182712" y="689227"/>
                  </a:cubicBezTo>
                  <a:cubicBezTo>
                    <a:pt x="176846" y="684294"/>
                    <a:pt x="173913" y="678361"/>
                    <a:pt x="173913" y="671428"/>
                  </a:cubicBezTo>
                  <a:cubicBezTo>
                    <a:pt x="173913" y="663829"/>
                    <a:pt x="177046" y="657762"/>
                    <a:pt x="183312" y="653229"/>
                  </a:cubicBezTo>
                  <a:cubicBezTo>
                    <a:pt x="193045" y="646163"/>
                    <a:pt x="206511" y="642630"/>
                    <a:pt x="223710" y="642630"/>
                  </a:cubicBezTo>
                  <a:cubicBezTo>
                    <a:pt x="240375" y="642630"/>
                    <a:pt x="252874" y="645930"/>
                    <a:pt x="261207" y="652529"/>
                  </a:cubicBezTo>
                  <a:cubicBezTo>
                    <a:pt x="269540" y="659129"/>
                    <a:pt x="274973" y="669962"/>
                    <a:pt x="277506" y="685027"/>
                  </a:cubicBezTo>
                  <a:lnTo>
                    <a:pt x="336703" y="682428"/>
                  </a:lnTo>
                  <a:cubicBezTo>
                    <a:pt x="335769" y="655496"/>
                    <a:pt x="326003" y="633964"/>
                    <a:pt x="307405" y="617831"/>
                  </a:cubicBezTo>
                  <a:cubicBezTo>
                    <a:pt x="288806" y="601699"/>
                    <a:pt x="261107" y="593633"/>
                    <a:pt x="224310" y="593633"/>
                  </a:cubicBezTo>
                  <a:close/>
                  <a:moveTo>
                    <a:pt x="793842" y="0"/>
                  </a:moveTo>
                  <a:cubicBezTo>
                    <a:pt x="1232269" y="0"/>
                    <a:pt x="1587684" y="329113"/>
                    <a:pt x="1587684" y="735095"/>
                  </a:cubicBezTo>
                  <a:cubicBezTo>
                    <a:pt x="1587684" y="1141077"/>
                    <a:pt x="1232269" y="1470190"/>
                    <a:pt x="793842" y="1470190"/>
                  </a:cubicBezTo>
                  <a:cubicBezTo>
                    <a:pt x="355415" y="1470190"/>
                    <a:pt x="0" y="1141077"/>
                    <a:pt x="0" y="735095"/>
                  </a:cubicBezTo>
                  <a:cubicBezTo>
                    <a:pt x="0" y="329113"/>
                    <a:pt x="355415" y="0"/>
                    <a:pt x="79384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8C2F0-DB96-2690-15A6-89D884BCB534}"/>
              </a:ext>
            </a:extLst>
          </p:cNvPr>
          <p:cNvGrpSpPr/>
          <p:nvPr/>
        </p:nvGrpSpPr>
        <p:grpSpPr>
          <a:xfrm>
            <a:off x="-1295521" y="3508358"/>
            <a:ext cx="1060374" cy="1020313"/>
            <a:chOff x="169335" y="4210029"/>
            <a:chExt cx="1272449" cy="12243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AD2770B-0FBE-353F-4A7E-78A2E9A0CE13}"/>
                </a:ext>
              </a:extLst>
            </p:cNvPr>
            <p:cNvSpPr/>
            <p:nvPr/>
          </p:nvSpPr>
          <p:spPr>
            <a:xfrm>
              <a:off x="234673" y="4305677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2B5A21-3DA8-66F9-83F5-5F13E2B8E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/>
              <a:duotone>
                <a:prstClr val="black"/>
                <a:srgbClr val="FF969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/>
          </p:blipFill>
          <p:spPr>
            <a:xfrm>
              <a:off x="169335" y="4210029"/>
              <a:ext cx="1272449" cy="1224375"/>
            </a:xfrm>
            <a:custGeom>
              <a:avLst/>
              <a:gdLst/>
              <a:ahLst/>
              <a:cxnLst/>
              <a:rect l="l" t="t" r="r" b="b"/>
              <a:pathLst>
                <a:path w="1475716" h="1419962">
                  <a:moveTo>
                    <a:pt x="1041060" y="576731"/>
                  </a:moveTo>
                  <a:lnTo>
                    <a:pt x="1041060" y="869913"/>
                  </a:lnTo>
                  <a:lnTo>
                    <a:pt x="1264047" y="869913"/>
                  </a:lnTo>
                  <a:lnTo>
                    <a:pt x="1264047" y="820516"/>
                  </a:lnTo>
                  <a:lnTo>
                    <a:pt x="1100257" y="820516"/>
                  </a:lnTo>
                  <a:lnTo>
                    <a:pt x="1100257" y="740721"/>
                  </a:lnTo>
                  <a:lnTo>
                    <a:pt x="1247448" y="740721"/>
                  </a:lnTo>
                  <a:lnTo>
                    <a:pt x="1247448" y="691324"/>
                  </a:lnTo>
                  <a:lnTo>
                    <a:pt x="1100257" y="691324"/>
                  </a:lnTo>
                  <a:lnTo>
                    <a:pt x="1100257" y="626328"/>
                  </a:lnTo>
                  <a:lnTo>
                    <a:pt x="1258447" y="626328"/>
                  </a:lnTo>
                  <a:lnTo>
                    <a:pt x="1258447" y="576731"/>
                  </a:lnTo>
                  <a:close/>
                  <a:moveTo>
                    <a:pt x="764835" y="576731"/>
                  </a:moveTo>
                  <a:lnTo>
                    <a:pt x="764835" y="869913"/>
                  </a:lnTo>
                  <a:lnTo>
                    <a:pt x="987822" y="869913"/>
                  </a:lnTo>
                  <a:lnTo>
                    <a:pt x="987822" y="820516"/>
                  </a:lnTo>
                  <a:lnTo>
                    <a:pt x="824032" y="820516"/>
                  </a:lnTo>
                  <a:lnTo>
                    <a:pt x="824032" y="740721"/>
                  </a:lnTo>
                  <a:lnTo>
                    <a:pt x="971223" y="740721"/>
                  </a:lnTo>
                  <a:lnTo>
                    <a:pt x="971223" y="691324"/>
                  </a:lnTo>
                  <a:lnTo>
                    <a:pt x="824032" y="691324"/>
                  </a:lnTo>
                  <a:lnTo>
                    <a:pt x="824032" y="626328"/>
                  </a:lnTo>
                  <a:lnTo>
                    <a:pt x="982222" y="626328"/>
                  </a:lnTo>
                  <a:lnTo>
                    <a:pt x="982222" y="576731"/>
                  </a:lnTo>
                  <a:close/>
                  <a:moveTo>
                    <a:pt x="470160" y="576731"/>
                  </a:moveTo>
                  <a:lnTo>
                    <a:pt x="470160" y="869913"/>
                  </a:lnTo>
                  <a:lnTo>
                    <a:pt x="525157" y="869913"/>
                  </a:lnTo>
                  <a:lnTo>
                    <a:pt x="525157" y="678725"/>
                  </a:lnTo>
                  <a:lnTo>
                    <a:pt x="643350" y="869913"/>
                  </a:lnTo>
                  <a:lnTo>
                    <a:pt x="702746" y="869913"/>
                  </a:lnTo>
                  <a:lnTo>
                    <a:pt x="702746" y="576731"/>
                  </a:lnTo>
                  <a:lnTo>
                    <a:pt x="647749" y="576731"/>
                  </a:lnTo>
                  <a:lnTo>
                    <a:pt x="647749" y="772519"/>
                  </a:lnTo>
                  <a:lnTo>
                    <a:pt x="527757" y="576731"/>
                  </a:lnTo>
                  <a:close/>
                  <a:moveTo>
                    <a:pt x="295929" y="571731"/>
                  </a:moveTo>
                  <a:cubicBezTo>
                    <a:pt x="273397" y="571731"/>
                    <a:pt x="254165" y="575131"/>
                    <a:pt x="238233" y="581931"/>
                  </a:cubicBezTo>
                  <a:cubicBezTo>
                    <a:pt x="222300" y="588730"/>
                    <a:pt x="210101" y="598630"/>
                    <a:pt x="201635" y="611629"/>
                  </a:cubicBezTo>
                  <a:cubicBezTo>
                    <a:pt x="193169" y="624628"/>
                    <a:pt x="188935" y="638594"/>
                    <a:pt x="188935" y="653526"/>
                  </a:cubicBezTo>
                  <a:cubicBezTo>
                    <a:pt x="188935" y="676725"/>
                    <a:pt x="197935" y="696391"/>
                    <a:pt x="215934" y="712523"/>
                  </a:cubicBezTo>
                  <a:cubicBezTo>
                    <a:pt x="228733" y="723989"/>
                    <a:pt x="250998" y="733655"/>
                    <a:pt x="282730" y="741521"/>
                  </a:cubicBezTo>
                  <a:cubicBezTo>
                    <a:pt x="307395" y="747654"/>
                    <a:pt x="323194" y="751920"/>
                    <a:pt x="330127" y="754320"/>
                  </a:cubicBezTo>
                  <a:cubicBezTo>
                    <a:pt x="340260" y="757920"/>
                    <a:pt x="347359" y="762153"/>
                    <a:pt x="351426" y="767020"/>
                  </a:cubicBezTo>
                  <a:cubicBezTo>
                    <a:pt x="355492" y="771886"/>
                    <a:pt x="357525" y="777786"/>
                    <a:pt x="357525" y="784718"/>
                  </a:cubicBezTo>
                  <a:cubicBezTo>
                    <a:pt x="357525" y="795518"/>
                    <a:pt x="352692" y="804951"/>
                    <a:pt x="343026" y="813017"/>
                  </a:cubicBezTo>
                  <a:cubicBezTo>
                    <a:pt x="333360" y="821083"/>
                    <a:pt x="318994" y="825116"/>
                    <a:pt x="299929" y="825116"/>
                  </a:cubicBezTo>
                  <a:cubicBezTo>
                    <a:pt x="281930" y="825116"/>
                    <a:pt x="267631" y="820583"/>
                    <a:pt x="257031" y="811517"/>
                  </a:cubicBezTo>
                  <a:cubicBezTo>
                    <a:pt x="246432" y="802451"/>
                    <a:pt x="239399" y="788252"/>
                    <a:pt x="235933" y="768919"/>
                  </a:cubicBezTo>
                  <a:lnTo>
                    <a:pt x="178336" y="774519"/>
                  </a:lnTo>
                  <a:cubicBezTo>
                    <a:pt x="182203" y="807317"/>
                    <a:pt x="194069" y="832282"/>
                    <a:pt x="213934" y="849414"/>
                  </a:cubicBezTo>
                  <a:cubicBezTo>
                    <a:pt x="233799" y="866547"/>
                    <a:pt x="262264" y="875113"/>
                    <a:pt x="299329" y="875113"/>
                  </a:cubicBezTo>
                  <a:cubicBezTo>
                    <a:pt x="324794" y="875113"/>
                    <a:pt x="346059" y="871546"/>
                    <a:pt x="363125" y="864414"/>
                  </a:cubicBezTo>
                  <a:cubicBezTo>
                    <a:pt x="380190" y="857281"/>
                    <a:pt x="393390" y="846381"/>
                    <a:pt x="402722" y="831716"/>
                  </a:cubicBezTo>
                  <a:cubicBezTo>
                    <a:pt x="412055" y="817050"/>
                    <a:pt x="416722" y="801317"/>
                    <a:pt x="416722" y="784518"/>
                  </a:cubicBezTo>
                  <a:cubicBezTo>
                    <a:pt x="416722" y="765986"/>
                    <a:pt x="412822" y="750421"/>
                    <a:pt x="405022" y="737821"/>
                  </a:cubicBezTo>
                  <a:cubicBezTo>
                    <a:pt x="397223" y="725222"/>
                    <a:pt x="386423" y="715289"/>
                    <a:pt x="372624" y="708023"/>
                  </a:cubicBezTo>
                  <a:cubicBezTo>
                    <a:pt x="358825" y="700757"/>
                    <a:pt x="337526" y="693724"/>
                    <a:pt x="308728" y="686924"/>
                  </a:cubicBezTo>
                  <a:cubicBezTo>
                    <a:pt x="279930" y="680125"/>
                    <a:pt x="261798" y="673592"/>
                    <a:pt x="254332" y="667326"/>
                  </a:cubicBezTo>
                  <a:cubicBezTo>
                    <a:pt x="248465" y="662393"/>
                    <a:pt x="245532" y="656460"/>
                    <a:pt x="245532" y="649527"/>
                  </a:cubicBezTo>
                  <a:cubicBezTo>
                    <a:pt x="245532" y="641927"/>
                    <a:pt x="248665" y="635861"/>
                    <a:pt x="254931" y="631328"/>
                  </a:cubicBezTo>
                  <a:cubicBezTo>
                    <a:pt x="264664" y="624262"/>
                    <a:pt x="278130" y="620728"/>
                    <a:pt x="295329" y="620728"/>
                  </a:cubicBezTo>
                  <a:cubicBezTo>
                    <a:pt x="311995" y="620728"/>
                    <a:pt x="324494" y="624028"/>
                    <a:pt x="332827" y="630628"/>
                  </a:cubicBezTo>
                  <a:cubicBezTo>
                    <a:pt x="341160" y="637227"/>
                    <a:pt x="346593" y="648060"/>
                    <a:pt x="349126" y="663126"/>
                  </a:cubicBezTo>
                  <a:lnTo>
                    <a:pt x="408322" y="660526"/>
                  </a:lnTo>
                  <a:cubicBezTo>
                    <a:pt x="407389" y="633594"/>
                    <a:pt x="397623" y="612062"/>
                    <a:pt x="379024" y="595930"/>
                  </a:cubicBezTo>
                  <a:cubicBezTo>
                    <a:pt x="360425" y="579798"/>
                    <a:pt x="332727" y="571731"/>
                    <a:pt x="295929" y="571731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7869"/>
                    <a:pt x="1475716" y="709981"/>
                  </a:cubicBezTo>
                  <a:cubicBezTo>
                    <a:pt x="1475716" y="1102093"/>
                    <a:pt x="1145366" y="1419962"/>
                    <a:pt x="737858" y="1419962"/>
                  </a:cubicBezTo>
                  <a:cubicBezTo>
                    <a:pt x="330350" y="1419962"/>
                    <a:pt x="0" y="1102093"/>
                    <a:pt x="0" y="709981"/>
                  </a:cubicBezTo>
                  <a:cubicBezTo>
                    <a:pt x="0" y="317869"/>
                    <a:pt x="330350" y="0"/>
                    <a:pt x="737858" y="0"/>
                  </a:cubicBezTo>
                  <a:close/>
                </a:path>
              </a:pathLst>
            </a:custGeom>
            <a:ln w="53975">
              <a:solidFill>
                <a:schemeClr val="bg1"/>
              </a:solidFill>
            </a:ln>
          </p:spPr>
        </p:pic>
      </p:grpSp>
      <p:pic>
        <p:nvPicPr>
          <p:cNvPr id="22" name="Picture 21" descr="Breaking Barriers Innovations">
            <a:extLst>
              <a:ext uri="{FF2B5EF4-FFF2-40B4-BE49-F238E27FC236}">
                <a16:creationId xmlns:a16="http://schemas.microsoft.com/office/drawing/2014/main" id="{9F280A16-7C55-9809-9756-61FB0510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8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947" y="128954"/>
            <a:ext cx="1344606" cy="10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F68AC1-D3ED-AA7B-F3FD-5F1F3A5713F7}"/>
              </a:ext>
            </a:extLst>
          </p:cNvPr>
          <p:cNvSpPr/>
          <p:nvPr/>
        </p:nvSpPr>
        <p:spPr>
          <a:xfrm>
            <a:off x="2414154" y="2280031"/>
            <a:ext cx="2219281" cy="4065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 Profile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B852A4-8FC4-A444-AA55-E60BF25678AF}"/>
              </a:ext>
            </a:extLst>
          </p:cNvPr>
          <p:cNvSpPr/>
          <p:nvPr/>
        </p:nvSpPr>
        <p:spPr>
          <a:xfrm>
            <a:off x="3188914" y="4786416"/>
            <a:ext cx="3354565" cy="4953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800" tIns="54864" rIns="109728" bIns="5486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 of lost employment productivity Thanet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9D95434-1B6C-AEA0-42A0-9BCFE3E1307A}"/>
              </a:ext>
            </a:extLst>
          </p:cNvPr>
          <p:cNvSpPr/>
          <p:nvPr/>
        </p:nvSpPr>
        <p:spPr>
          <a:xfrm>
            <a:off x="3188914" y="3892325"/>
            <a:ext cx="2877575" cy="4953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800"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completed suicides in Kent and Medway are males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D5DA74B-A57A-AE3E-37D1-C5CA0C0A43EC}"/>
              </a:ext>
            </a:extLst>
          </p:cNvPr>
          <p:cNvSpPr/>
          <p:nvPr/>
        </p:nvSpPr>
        <p:spPr>
          <a:xfrm>
            <a:off x="3188914" y="3025081"/>
            <a:ext cx="3165507" cy="4953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800"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highest rate of completed suicide in the ICB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84A6BC-2ED7-B812-1297-C404508E35C9}"/>
              </a:ext>
            </a:extLst>
          </p:cNvPr>
          <p:cNvSpPr/>
          <p:nvPr/>
        </p:nvSpPr>
        <p:spPr>
          <a:xfrm>
            <a:off x="2443798" y="4727730"/>
            <a:ext cx="716977" cy="633854"/>
          </a:xfrm>
          <a:prstGeom prst="ellipse">
            <a:avLst/>
          </a:prstGeom>
          <a:solidFill>
            <a:srgbClr val="1E263E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22.5m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80465A-9282-F81A-C334-D3A60830359C}"/>
              </a:ext>
            </a:extLst>
          </p:cNvPr>
          <p:cNvSpPr/>
          <p:nvPr/>
        </p:nvSpPr>
        <p:spPr>
          <a:xfrm>
            <a:off x="2436113" y="3819272"/>
            <a:ext cx="716977" cy="633854"/>
          </a:xfrm>
          <a:prstGeom prst="ellipse">
            <a:avLst/>
          </a:prstGeom>
          <a:solidFill>
            <a:srgbClr val="1E263E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832B61-C8C3-E602-11E6-38DF8F91F25E}"/>
              </a:ext>
            </a:extLst>
          </p:cNvPr>
          <p:cNvSpPr/>
          <p:nvPr/>
        </p:nvSpPr>
        <p:spPr>
          <a:xfrm>
            <a:off x="2443798" y="2942093"/>
            <a:ext cx="716977" cy="633854"/>
          </a:xfrm>
          <a:prstGeom prst="ellipse">
            <a:avLst/>
          </a:prstGeom>
          <a:solidFill>
            <a:srgbClr val="1E263E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3rd</a:t>
            </a:r>
            <a:endParaRPr kumimoji="0" lang="en-GB" sz="1800" b="1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 descr="A logo for a company&#10;&#10;Description automatically generated">
            <a:extLst>
              <a:ext uri="{FF2B5EF4-FFF2-40B4-BE49-F238E27FC236}">
                <a16:creationId xmlns:a16="http://schemas.microsoft.com/office/drawing/2014/main" id="{A5243536-3B81-8C2D-88AA-DFA808ABA9F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73" b="13607"/>
          <a:stretch/>
        </p:blipFill>
        <p:spPr>
          <a:xfrm>
            <a:off x="6940203" y="2150921"/>
            <a:ext cx="1029997" cy="648193"/>
          </a:xfrm>
          <a:prstGeom prst="rect">
            <a:avLst/>
          </a:prstGeom>
        </p:spPr>
      </p:pic>
      <p:pic>
        <p:nvPicPr>
          <p:cNvPr id="33" name="Picture 3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90E6FF6D-EEA9-614D-DBC1-5E8F103956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008" y="1844850"/>
            <a:ext cx="927229" cy="705968"/>
          </a:xfrm>
          <a:prstGeom prst="rect">
            <a:avLst/>
          </a:prstGeom>
        </p:spPr>
      </p:pic>
      <p:pic>
        <p:nvPicPr>
          <p:cNvPr id="34" name="Picture 33" descr="A group of people in red and orange colors&#10;&#10;Description automatically generated">
            <a:extLst>
              <a:ext uri="{FF2B5EF4-FFF2-40B4-BE49-F238E27FC236}">
                <a16:creationId xmlns:a16="http://schemas.microsoft.com/office/drawing/2014/main" id="{0A00C040-4F6C-3C8A-5E2F-DBBBBCC9D1A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803" y="1828808"/>
            <a:ext cx="1481428" cy="1047024"/>
          </a:xfrm>
          <a:prstGeom prst="rect">
            <a:avLst/>
          </a:prstGeom>
        </p:spPr>
      </p:pic>
      <p:pic>
        <p:nvPicPr>
          <p:cNvPr id="36" name="Picture 35" descr="A logo of a boat company&#10;&#10;Description automatically generated">
            <a:extLst>
              <a:ext uri="{FF2B5EF4-FFF2-40B4-BE49-F238E27FC236}">
                <a16:creationId xmlns:a16="http://schemas.microsoft.com/office/drawing/2014/main" id="{77D70DCD-379A-E0F5-320E-499F871DBBC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203" y="2999123"/>
            <a:ext cx="1029997" cy="629993"/>
          </a:xfrm>
          <a:prstGeom prst="rect">
            <a:avLst/>
          </a:prstGeom>
        </p:spPr>
      </p:pic>
      <p:pic>
        <p:nvPicPr>
          <p:cNvPr id="37" name="Picture 36" descr="A logo of a police officer&#10;&#10;Description automatically generated">
            <a:extLst>
              <a:ext uri="{FF2B5EF4-FFF2-40B4-BE49-F238E27FC236}">
                <a16:creationId xmlns:a16="http://schemas.microsoft.com/office/drawing/2014/main" id="{8FE1DBD6-522A-A039-0C8C-2CC1C0EC014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925" y="2169613"/>
            <a:ext cx="1108248" cy="629501"/>
          </a:xfrm>
          <a:prstGeom prst="rect">
            <a:avLst/>
          </a:prstGeom>
        </p:spPr>
      </p:pic>
      <p:pic>
        <p:nvPicPr>
          <p:cNvPr id="38" name="Picture 6" descr="Department for Work and Pensions ...">
            <a:extLst>
              <a:ext uri="{FF2B5EF4-FFF2-40B4-BE49-F238E27FC236}">
                <a16:creationId xmlns:a16="http://schemas.microsoft.com/office/drawing/2014/main" id="{0FE80FF0-771E-1B40-4319-C26B79FA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5539" y="2646365"/>
            <a:ext cx="959207" cy="9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38D6258-0D19-F5B1-37A1-598B213B7102}"/>
              </a:ext>
            </a:extLst>
          </p:cNvPr>
          <p:cNvSpPr/>
          <p:nvPr/>
        </p:nvSpPr>
        <p:spPr>
          <a:xfrm>
            <a:off x="6354421" y="3783436"/>
            <a:ext cx="2577581" cy="4065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 of Focus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65BED-F3DB-E963-04E6-CFCFE63FE345}"/>
              </a:ext>
            </a:extLst>
          </p:cNvPr>
          <p:cNvSpPr/>
          <p:nvPr/>
        </p:nvSpPr>
        <p:spPr>
          <a:xfrm>
            <a:off x="6661991" y="4115740"/>
            <a:ext cx="1708925" cy="430539"/>
          </a:xfrm>
          <a:prstGeom prst="rect">
            <a:avLst/>
          </a:prstGeom>
          <a:solidFill>
            <a:srgbClr val="C65A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Older Males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C81991-6630-9CDB-82BA-68A025C6D88C}"/>
              </a:ext>
            </a:extLst>
          </p:cNvPr>
          <p:cNvSpPr/>
          <p:nvPr/>
        </p:nvSpPr>
        <p:spPr>
          <a:xfrm>
            <a:off x="6661991" y="4628785"/>
            <a:ext cx="1708925" cy="430539"/>
          </a:xfrm>
          <a:prstGeom prst="rect">
            <a:avLst/>
          </a:prstGeom>
          <a:solidFill>
            <a:srgbClr val="C65A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445269-093D-C177-4A99-956CF24B2F93}"/>
              </a:ext>
            </a:extLst>
          </p:cNvPr>
          <p:cNvSpPr/>
          <p:nvPr/>
        </p:nvSpPr>
        <p:spPr>
          <a:xfrm>
            <a:off x="6661991" y="5160801"/>
            <a:ext cx="1708925" cy="430539"/>
          </a:xfrm>
          <a:prstGeom prst="rect">
            <a:avLst/>
          </a:prstGeom>
          <a:solidFill>
            <a:srgbClr val="C65A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DWP &amp; CVSE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F27A05-2651-9E6E-5425-18C4093A6683}"/>
              </a:ext>
            </a:extLst>
          </p:cNvPr>
          <p:cNvSpPr/>
          <p:nvPr/>
        </p:nvSpPr>
        <p:spPr>
          <a:xfrm>
            <a:off x="8514290" y="4107128"/>
            <a:ext cx="3516202" cy="449036"/>
          </a:xfrm>
          <a:prstGeom prst="rect">
            <a:avLst/>
          </a:prstGeom>
          <a:solidFill>
            <a:srgbClr val="C65A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inequalities dashboard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436DAF-289D-8434-5099-659FD843FE86}"/>
              </a:ext>
            </a:extLst>
          </p:cNvPr>
          <p:cNvSpPr/>
          <p:nvPr/>
        </p:nvSpPr>
        <p:spPr>
          <a:xfrm>
            <a:off x="8514290" y="4628785"/>
            <a:ext cx="3516201" cy="449036"/>
          </a:xfrm>
          <a:prstGeom prst="rect">
            <a:avLst/>
          </a:prstGeom>
          <a:solidFill>
            <a:srgbClr val="C65A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needs assessment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2E6E33-83EC-B840-338A-34AA90E59E32}"/>
              </a:ext>
            </a:extLst>
          </p:cNvPr>
          <p:cNvSpPr/>
          <p:nvPr/>
        </p:nvSpPr>
        <p:spPr>
          <a:xfrm>
            <a:off x="8514290" y="5151552"/>
            <a:ext cx="3516201" cy="439788"/>
          </a:xfrm>
          <a:prstGeom prst="rect">
            <a:avLst/>
          </a:prstGeom>
          <a:solidFill>
            <a:srgbClr val="C65A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support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962F8E-8183-878E-B8D8-EF0AEB7CFE41}"/>
              </a:ext>
            </a:extLst>
          </p:cNvPr>
          <p:cNvGrpSpPr/>
          <p:nvPr/>
        </p:nvGrpSpPr>
        <p:grpSpPr>
          <a:xfrm>
            <a:off x="957412" y="5760255"/>
            <a:ext cx="1069721" cy="996064"/>
            <a:chOff x="169335" y="6899053"/>
            <a:chExt cx="1283665" cy="11952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7E5690-ED49-0711-2A52-BF84F6B35504}"/>
                </a:ext>
              </a:extLst>
            </p:cNvPr>
            <p:cNvSpPr/>
            <p:nvPr/>
          </p:nvSpPr>
          <p:spPr>
            <a:xfrm>
              <a:off x="234673" y="6975240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52" descr="Visit Broadstairs - quintessential seaside town on the Kent coast - Visit  Thanet">
              <a:extLst>
                <a:ext uri="{FF2B5EF4-FFF2-40B4-BE49-F238E27FC236}">
                  <a16:creationId xmlns:a16="http://schemas.microsoft.com/office/drawing/2014/main" id="{B21DE4D4-E03F-978A-0EC7-36310DF70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6899053"/>
              <a:ext cx="1283665" cy="1195277"/>
            </a:xfrm>
            <a:custGeom>
              <a:avLst/>
              <a:gdLst/>
              <a:ahLst/>
              <a:cxnLst/>
              <a:rect l="l" t="t" r="r" b="b"/>
              <a:pathLst>
                <a:path w="1488724" h="1386216">
                  <a:moveTo>
                    <a:pt x="693640" y="714168"/>
                  </a:moveTo>
                  <a:lnTo>
                    <a:pt x="750836" y="784763"/>
                  </a:lnTo>
                  <a:cubicBezTo>
                    <a:pt x="741237" y="792763"/>
                    <a:pt x="732371" y="798496"/>
                    <a:pt x="724238" y="801962"/>
                  </a:cubicBezTo>
                  <a:cubicBezTo>
                    <a:pt x="716105" y="805429"/>
                    <a:pt x="707639" y="807162"/>
                    <a:pt x="698839" y="807162"/>
                  </a:cubicBezTo>
                  <a:cubicBezTo>
                    <a:pt x="685507" y="807162"/>
                    <a:pt x="674874" y="803329"/>
                    <a:pt x="666941" y="795663"/>
                  </a:cubicBezTo>
                  <a:cubicBezTo>
                    <a:pt x="659008" y="787997"/>
                    <a:pt x="655042" y="778097"/>
                    <a:pt x="655042" y="765964"/>
                  </a:cubicBezTo>
                  <a:cubicBezTo>
                    <a:pt x="655042" y="756365"/>
                    <a:pt x="658242" y="746966"/>
                    <a:pt x="664641" y="737766"/>
                  </a:cubicBezTo>
                  <a:cubicBezTo>
                    <a:pt x="671041" y="728567"/>
                    <a:pt x="680707" y="720701"/>
                    <a:pt x="693640" y="714168"/>
                  </a:cubicBezTo>
                  <a:close/>
                  <a:moveTo>
                    <a:pt x="717638" y="589775"/>
                  </a:moveTo>
                  <a:cubicBezTo>
                    <a:pt x="726838" y="589775"/>
                    <a:pt x="734137" y="592308"/>
                    <a:pt x="739537" y="597375"/>
                  </a:cubicBezTo>
                  <a:cubicBezTo>
                    <a:pt x="744936" y="602441"/>
                    <a:pt x="747636" y="608574"/>
                    <a:pt x="747636" y="615774"/>
                  </a:cubicBezTo>
                  <a:cubicBezTo>
                    <a:pt x="747636" y="624307"/>
                    <a:pt x="742037" y="632906"/>
                    <a:pt x="730837" y="641572"/>
                  </a:cubicBezTo>
                  <a:lnTo>
                    <a:pt x="715638" y="653171"/>
                  </a:lnTo>
                  <a:lnTo>
                    <a:pt x="701839" y="637172"/>
                  </a:lnTo>
                  <a:cubicBezTo>
                    <a:pt x="693306" y="627306"/>
                    <a:pt x="689040" y="618907"/>
                    <a:pt x="689040" y="611974"/>
                  </a:cubicBezTo>
                  <a:cubicBezTo>
                    <a:pt x="689040" y="606108"/>
                    <a:pt x="691573" y="600941"/>
                    <a:pt x="696639" y="596475"/>
                  </a:cubicBezTo>
                  <a:cubicBezTo>
                    <a:pt x="701706" y="592008"/>
                    <a:pt x="708705" y="589775"/>
                    <a:pt x="717638" y="589775"/>
                  </a:cubicBezTo>
                  <a:close/>
                  <a:moveTo>
                    <a:pt x="894195" y="555177"/>
                  </a:moveTo>
                  <a:lnTo>
                    <a:pt x="894195" y="848359"/>
                  </a:lnTo>
                  <a:lnTo>
                    <a:pt x="949191" y="848359"/>
                  </a:lnTo>
                  <a:lnTo>
                    <a:pt x="949191" y="617574"/>
                  </a:lnTo>
                  <a:lnTo>
                    <a:pt x="1007188" y="848359"/>
                  </a:lnTo>
                  <a:lnTo>
                    <a:pt x="1064184" y="848359"/>
                  </a:lnTo>
                  <a:lnTo>
                    <a:pt x="1122381" y="617574"/>
                  </a:lnTo>
                  <a:lnTo>
                    <a:pt x="1122381" y="848359"/>
                  </a:lnTo>
                  <a:lnTo>
                    <a:pt x="1177377" y="848359"/>
                  </a:lnTo>
                  <a:lnTo>
                    <a:pt x="1177377" y="555177"/>
                  </a:lnTo>
                  <a:lnTo>
                    <a:pt x="1088583" y="555177"/>
                  </a:lnTo>
                  <a:lnTo>
                    <a:pt x="1035986" y="755165"/>
                  </a:lnTo>
                  <a:lnTo>
                    <a:pt x="982789" y="555177"/>
                  </a:lnTo>
                  <a:close/>
                  <a:moveTo>
                    <a:pt x="324295" y="555177"/>
                  </a:moveTo>
                  <a:lnTo>
                    <a:pt x="324295" y="848359"/>
                  </a:lnTo>
                  <a:lnTo>
                    <a:pt x="383491" y="848359"/>
                  </a:lnTo>
                  <a:lnTo>
                    <a:pt x="383491" y="759765"/>
                  </a:lnTo>
                  <a:lnTo>
                    <a:pt x="431488" y="710768"/>
                  </a:lnTo>
                  <a:lnTo>
                    <a:pt x="512083" y="848359"/>
                  </a:lnTo>
                  <a:lnTo>
                    <a:pt x="588679" y="848359"/>
                  </a:lnTo>
                  <a:lnTo>
                    <a:pt x="472286" y="669370"/>
                  </a:lnTo>
                  <a:lnTo>
                    <a:pt x="582679" y="555177"/>
                  </a:lnTo>
                  <a:lnTo>
                    <a:pt x="503084" y="555177"/>
                  </a:lnTo>
                  <a:lnTo>
                    <a:pt x="383491" y="685369"/>
                  </a:lnTo>
                  <a:lnTo>
                    <a:pt x="383491" y="555177"/>
                  </a:lnTo>
                  <a:close/>
                  <a:moveTo>
                    <a:pt x="716238" y="550178"/>
                  </a:moveTo>
                  <a:cubicBezTo>
                    <a:pt x="689973" y="550178"/>
                    <a:pt x="669741" y="556344"/>
                    <a:pt x="655542" y="568677"/>
                  </a:cubicBezTo>
                  <a:cubicBezTo>
                    <a:pt x="641343" y="581009"/>
                    <a:pt x="634243" y="596042"/>
                    <a:pt x="634243" y="613774"/>
                  </a:cubicBezTo>
                  <a:cubicBezTo>
                    <a:pt x="634243" y="623373"/>
                    <a:pt x="636776" y="633539"/>
                    <a:pt x="641843" y="644272"/>
                  </a:cubicBezTo>
                  <a:cubicBezTo>
                    <a:pt x="646909" y="655005"/>
                    <a:pt x="654442" y="666304"/>
                    <a:pt x="664441" y="678170"/>
                  </a:cubicBezTo>
                  <a:cubicBezTo>
                    <a:pt x="642176" y="689236"/>
                    <a:pt x="625444" y="702268"/>
                    <a:pt x="614244" y="717268"/>
                  </a:cubicBezTo>
                  <a:cubicBezTo>
                    <a:pt x="603045" y="732267"/>
                    <a:pt x="597445" y="749166"/>
                    <a:pt x="597445" y="767964"/>
                  </a:cubicBezTo>
                  <a:cubicBezTo>
                    <a:pt x="597445" y="788630"/>
                    <a:pt x="604578" y="806895"/>
                    <a:pt x="618844" y="822761"/>
                  </a:cubicBezTo>
                  <a:cubicBezTo>
                    <a:pt x="637243" y="843293"/>
                    <a:pt x="664708" y="853559"/>
                    <a:pt x="701239" y="853559"/>
                  </a:cubicBezTo>
                  <a:cubicBezTo>
                    <a:pt x="719638" y="853559"/>
                    <a:pt x="735504" y="851026"/>
                    <a:pt x="748836" y="845960"/>
                  </a:cubicBezTo>
                  <a:cubicBezTo>
                    <a:pt x="762169" y="840893"/>
                    <a:pt x="774768" y="833027"/>
                    <a:pt x="786634" y="822361"/>
                  </a:cubicBezTo>
                  <a:cubicBezTo>
                    <a:pt x="801966" y="836627"/>
                    <a:pt x="817965" y="847826"/>
                    <a:pt x="834631" y="855959"/>
                  </a:cubicBezTo>
                  <a:lnTo>
                    <a:pt x="868629" y="812562"/>
                  </a:lnTo>
                  <a:cubicBezTo>
                    <a:pt x="863962" y="810295"/>
                    <a:pt x="856663" y="805662"/>
                    <a:pt x="846730" y="798663"/>
                  </a:cubicBezTo>
                  <a:cubicBezTo>
                    <a:pt x="836798" y="791663"/>
                    <a:pt x="828698" y="785230"/>
                    <a:pt x="822432" y="779364"/>
                  </a:cubicBezTo>
                  <a:cubicBezTo>
                    <a:pt x="826698" y="773764"/>
                    <a:pt x="830698" y="766798"/>
                    <a:pt x="834431" y="758465"/>
                  </a:cubicBezTo>
                  <a:cubicBezTo>
                    <a:pt x="838164" y="750132"/>
                    <a:pt x="842564" y="736966"/>
                    <a:pt x="847630" y="718967"/>
                  </a:cubicBezTo>
                  <a:lnTo>
                    <a:pt x="796833" y="707368"/>
                  </a:lnTo>
                  <a:cubicBezTo>
                    <a:pt x="793367" y="721101"/>
                    <a:pt x="789234" y="732233"/>
                    <a:pt x="784434" y="740766"/>
                  </a:cubicBezTo>
                  <a:lnTo>
                    <a:pt x="743637" y="686969"/>
                  </a:lnTo>
                  <a:cubicBezTo>
                    <a:pt x="765102" y="673504"/>
                    <a:pt x="779368" y="661438"/>
                    <a:pt x="786434" y="650772"/>
                  </a:cubicBezTo>
                  <a:cubicBezTo>
                    <a:pt x="793500" y="640106"/>
                    <a:pt x="797033" y="628840"/>
                    <a:pt x="797033" y="616974"/>
                  </a:cubicBezTo>
                  <a:cubicBezTo>
                    <a:pt x="797033" y="598308"/>
                    <a:pt x="789900" y="582509"/>
                    <a:pt x="775635" y="569577"/>
                  </a:cubicBezTo>
                  <a:cubicBezTo>
                    <a:pt x="761369" y="556644"/>
                    <a:pt x="741570" y="550178"/>
                    <a:pt x="716238" y="550178"/>
                  </a:cubicBezTo>
                  <a:close/>
                  <a:moveTo>
                    <a:pt x="744362" y="0"/>
                  </a:moveTo>
                  <a:cubicBezTo>
                    <a:pt x="1155462" y="0"/>
                    <a:pt x="1488724" y="310315"/>
                    <a:pt x="1488724" y="693108"/>
                  </a:cubicBezTo>
                  <a:cubicBezTo>
                    <a:pt x="1488724" y="1075901"/>
                    <a:pt x="1155462" y="1386216"/>
                    <a:pt x="744362" y="1386216"/>
                  </a:cubicBezTo>
                  <a:cubicBezTo>
                    <a:pt x="333262" y="1386216"/>
                    <a:pt x="0" y="1075901"/>
                    <a:pt x="0" y="693108"/>
                  </a:cubicBezTo>
                  <a:cubicBezTo>
                    <a:pt x="0" y="310315"/>
                    <a:pt x="333262" y="0"/>
                    <a:pt x="74436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Freeform 53">
            <a:extLst>
              <a:ext uri="{FF2B5EF4-FFF2-40B4-BE49-F238E27FC236}">
                <a16:creationId xmlns:a16="http://schemas.microsoft.com/office/drawing/2014/main" id="{2045C7B6-1B61-E54B-BFD3-FAA91AAF7D2D}"/>
              </a:ext>
            </a:extLst>
          </p:cNvPr>
          <p:cNvSpPr/>
          <p:nvPr/>
        </p:nvSpPr>
        <p:spPr>
          <a:xfrm>
            <a:off x="0" y="-1974342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24207B9-7227-9EC6-961B-1E23C72F08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94" y="1296348"/>
            <a:ext cx="1068059" cy="1022154"/>
          </a:xfrm>
          <a:custGeom>
            <a:avLst/>
            <a:gdLst/>
            <a:ahLst/>
            <a:cxnLst/>
            <a:rect l="l" t="t" r="r" b="b"/>
            <a:pathLst>
              <a:path w="1486412" h="1422526">
                <a:moveTo>
                  <a:pt x="491851" y="655834"/>
                </a:moveTo>
                <a:lnTo>
                  <a:pt x="491851" y="868221"/>
                </a:lnTo>
                <a:lnTo>
                  <a:pt x="548048" y="868221"/>
                </a:lnTo>
                <a:lnTo>
                  <a:pt x="548048" y="655834"/>
                </a:lnTo>
                <a:close/>
                <a:moveTo>
                  <a:pt x="1159797" y="651034"/>
                </a:moveTo>
                <a:cubicBezTo>
                  <a:pt x="1129265" y="651034"/>
                  <a:pt x="1106733" y="657300"/>
                  <a:pt x="1092201" y="669833"/>
                </a:cubicBezTo>
                <a:cubicBezTo>
                  <a:pt x="1077668" y="682365"/>
                  <a:pt x="1070402" y="697831"/>
                  <a:pt x="1070402" y="716230"/>
                </a:cubicBezTo>
                <a:cubicBezTo>
                  <a:pt x="1070402" y="736629"/>
                  <a:pt x="1078802" y="752561"/>
                  <a:pt x="1095601" y="764027"/>
                </a:cubicBezTo>
                <a:cubicBezTo>
                  <a:pt x="1107733" y="772293"/>
                  <a:pt x="1136465" y="781426"/>
                  <a:pt x="1181795" y="791425"/>
                </a:cubicBezTo>
                <a:cubicBezTo>
                  <a:pt x="1191528" y="793692"/>
                  <a:pt x="1197794" y="796158"/>
                  <a:pt x="1200594" y="798825"/>
                </a:cubicBezTo>
                <a:cubicBezTo>
                  <a:pt x="1203261" y="801625"/>
                  <a:pt x="1204594" y="805158"/>
                  <a:pt x="1204594" y="809424"/>
                </a:cubicBezTo>
                <a:cubicBezTo>
                  <a:pt x="1204594" y="815691"/>
                  <a:pt x="1202127" y="820690"/>
                  <a:pt x="1197194" y="824423"/>
                </a:cubicBezTo>
                <a:cubicBezTo>
                  <a:pt x="1189861" y="829756"/>
                  <a:pt x="1178929" y="832423"/>
                  <a:pt x="1164396" y="832423"/>
                </a:cubicBezTo>
                <a:cubicBezTo>
                  <a:pt x="1151197" y="832423"/>
                  <a:pt x="1140931" y="829590"/>
                  <a:pt x="1133598" y="823923"/>
                </a:cubicBezTo>
                <a:cubicBezTo>
                  <a:pt x="1126265" y="818257"/>
                  <a:pt x="1121399" y="809958"/>
                  <a:pt x="1118999" y="799025"/>
                </a:cubicBezTo>
                <a:lnTo>
                  <a:pt x="1062603" y="807624"/>
                </a:lnTo>
                <a:cubicBezTo>
                  <a:pt x="1067802" y="827756"/>
                  <a:pt x="1078835" y="843689"/>
                  <a:pt x="1095701" y="855421"/>
                </a:cubicBezTo>
                <a:cubicBezTo>
                  <a:pt x="1112566" y="867154"/>
                  <a:pt x="1135465" y="873020"/>
                  <a:pt x="1164396" y="873020"/>
                </a:cubicBezTo>
                <a:cubicBezTo>
                  <a:pt x="1196261" y="873020"/>
                  <a:pt x="1220326" y="866021"/>
                  <a:pt x="1236592" y="852022"/>
                </a:cubicBezTo>
                <a:cubicBezTo>
                  <a:pt x="1252858" y="838023"/>
                  <a:pt x="1260991" y="821290"/>
                  <a:pt x="1260991" y="801825"/>
                </a:cubicBezTo>
                <a:cubicBezTo>
                  <a:pt x="1260991" y="783959"/>
                  <a:pt x="1255124" y="770027"/>
                  <a:pt x="1243392" y="760027"/>
                </a:cubicBezTo>
                <a:cubicBezTo>
                  <a:pt x="1231526" y="750161"/>
                  <a:pt x="1210627" y="741828"/>
                  <a:pt x="1180695" y="735029"/>
                </a:cubicBezTo>
                <a:cubicBezTo>
                  <a:pt x="1150764" y="728229"/>
                  <a:pt x="1133265" y="722963"/>
                  <a:pt x="1128199" y="719230"/>
                </a:cubicBezTo>
                <a:cubicBezTo>
                  <a:pt x="1124465" y="716430"/>
                  <a:pt x="1122599" y="713030"/>
                  <a:pt x="1122599" y="709030"/>
                </a:cubicBezTo>
                <a:cubicBezTo>
                  <a:pt x="1122599" y="704364"/>
                  <a:pt x="1124732" y="700564"/>
                  <a:pt x="1128999" y="697631"/>
                </a:cubicBezTo>
                <a:cubicBezTo>
                  <a:pt x="1135398" y="693498"/>
                  <a:pt x="1145998" y="691431"/>
                  <a:pt x="1160797" y="691431"/>
                </a:cubicBezTo>
                <a:cubicBezTo>
                  <a:pt x="1172529" y="691431"/>
                  <a:pt x="1181562" y="693631"/>
                  <a:pt x="1187895" y="698031"/>
                </a:cubicBezTo>
                <a:cubicBezTo>
                  <a:pt x="1194228" y="702431"/>
                  <a:pt x="1198528" y="708764"/>
                  <a:pt x="1200794" y="717030"/>
                </a:cubicBezTo>
                <a:lnTo>
                  <a:pt x="1253791" y="707230"/>
                </a:lnTo>
                <a:cubicBezTo>
                  <a:pt x="1248458" y="688698"/>
                  <a:pt x="1238725" y="674699"/>
                  <a:pt x="1224593" y="665233"/>
                </a:cubicBezTo>
                <a:cubicBezTo>
                  <a:pt x="1210460" y="655767"/>
                  <a:pt x="1188862" y="651034"/>
                  <a:pt x="1159797" y="651034"/>
                </a:cubicBezTo>
                <a:close/>
                <a:moveTo>
                  <a:pt x="944396" y="651034"/>
                </a:moveTo>
                <a:cubicBezTo>
                  <a:pt x="912798" y="651034"/>
                  <a:pt x="887733" y="660800"/>
                  <a:pt x="869200" y="680332"/>
                </a:cubicBezTo>
                <a:cubicBezTo>
                  <a:pt x="850668" y="699864"/>
                  <a:pt x="841402" y="727163"/>
                  <a:pt x="841402" y="762227"/>
                </a:cubicBezTo>
                <a:cubicBezTo>
                  <a:pt x="841402" y="796892"/>
                  <a:pt x="850635" y="824023"/>
                  <a:pt x="869100" y="843622"/>
                </a:cubicBezTo>
                <a:cubicBezTo>
                  <a:pt x="887566" y="863221"/>
                  <a:pt x="912331" y="873020"/>
                  <a:pt x="943396" y="873020"/>
                </a:cubicBezTo>
                <a:cubicBezTo>
                  <a:pt x="970728" y="873020"/>
                  <a:pt x="992526" y="866554"/>
                  <a:pt x="1008792" y="853622"/>
                </a:cubicBezTo>
                <a:cubicBezTo>
                  <a:pt x="1025057" y="840689"/>
                  <a:pt x="1036057" y="821557"/>
                  <a:pt x="1041790" y="796225"/>
                </a:cubicBezTo>
                <a:lnTo>
                  <a:pt x="986593" y="786826"/>
                </a:lnTo>
                <a:cubicBezTo>
                  <a:pt x="983793" y="801625"/>
                  <a:pt x="978994" y="812057"/>
                  <a:pt x="972194" y="818124"/>
                </a:cubicBezTo>
                <a:cubicBezTo>
                  <a:pt x="965395" y="824190"/>
                  <a:pt x="956662" y="827223"/>
                  <a:pt x="945996" y="827223"/>
                </a:cubicBezTo>
                <a:cubicBezTo>
                  <a:pt x="931730" y="827223"/>
                  <a:pt x="920364" y="822023"/>
                  <a:pt x="911898" y="811624"/>
                </a:cubicBezTo>
                <a:cubicBezTo>
                  <a:pt x="903432" y="801225"/>
                  <a:pt x="899199" y="783426"/>
                  <a:pt x="899199" y="758227"/>
                </a:cubicBezTo>
                <a:cubicBezTo>
                  <a:pt x="899199" y="735562"/>
                  <a:pt x="903365" y="719396"/>
                  <a:pt x="911698" y="709730"/>
                </a:cubicBezTo>
                <a:cubicBezTo>
                  <a:pt x="920031" y="700064"/>
                  <a:pt x="931197" y="695231"/>
                  <a:pt x="945196" y="695231"/>
                </a:cubicBezTo>
                <a:cubicBezTo>
                  <a:pt x="955728" y="695231"/>
                  <a:pt x="964295" y="698031"/>
                  <a:pt x="970894" y="703631"/>
                </a:cubicBezTo>
                <a:cubicBezTo>
                  <a:pt x="977494" y="709230"/>
                  <a:pt x="981727" y="717563"/>
                  <a:pt x="983593" y="728629"/>
                </a:cubicBezTo>
                <a:lnTo>
                  <a:pt x="1038990" y="718630"/>
                </a:lnTo>
                <a:cubicBezTo>
                  <a:pt x="1032324" y="695831"/>
                  <a:pt x="1021358" y="678866"/>
                  <a:pt x="1006092" y="667733"/>
                </a:cubicBezTo>
                <a:cubicBezTo>
                  <a:pt x="990826" y="656600"/>
                  <a:pt x="970261" y="651034"/>
                  <a:pt x="944396" y="651034"/>
                </a:cubicBezTo>
                <a:close/>
                <a:moveTo>
                  <a:pt x="727944" y="651034"/>
                </a:moveTo>
                <a:cubicBezTo>
                  <a:pt x="699812" y="651034"/>
                  <a:pt x="676480" y="663033"/>
                  <a:pt x="657948" y="687032"/>
                </a:cubicBezTo>
                <a:lnTo>
                  <a:pt x="657948" y="655834"/>
                </a:lnTo>
                <a:lnTo>
                  <a:pt x="605751" y="655834"/>
                </a:lnTo>
                <a:lnTo>
                  <a:pt x="605751" y="868221"/>
                </a:lnTo>
                <a:lnTo>
                  <a:pt x="661948" y="868221"/>
                </a:lnTo>
                <a:lnTo>
                  <a:pt x="661948" y="772027"/>
                </a:lnTo>
                <a:cubicBezTo>
                  <a:pt x="661948" y="748295"/>
                  <a:pt x="663381" y="732029"/>
                  <a:pt x="666248" y="723229"/>
                </a:cubicBezTo>
                <a:cubicBezTo>
                  <a:pt x="669114" y="714430"/>
                  <a:pt x="674414" y="707364"/>
                  <a:pt x="682147" y="702031"/>
                </a:cubicBezTo>
                <a:cubicBezTo>
                  <a:pt x="689880" y="696698"/>
                  <a:pt x="698612" y="694031"/>
                  <a:pt x="708345" y="694031"/>
                </a:cubicBezTo>
                <a:cubicBezTo>
                  <a:pt x="715945" y="694031"/>
                  <a:pt x="722444" y="695898"/>
                  <a:pt x="727844" y="699631"/>
                </a:cubicBezTo>
                <a:cubicBezTo>
                  <a:pt x="733244" y="703364"/>
                  <a:pt x="737143" y="708597"/>
                  <a:pt x="739543" y="715330"/>
                </a:cubicBezTo>
                <a:cubicBezTo>
                  <a:pt x="741943" y="722063"/>
                  <a:pt x="743143" y="736895"/>
                  <a:pt x="743143" y="759827"/>
                </a:cubicBezTo>
                <a:lnTo>
                  <a:pt x="743143" y="868221"/>
                </a:lnTo>
                <a:lnTo>
                  <a:pt x="799340" y="868221"/>
                </a:lnTo>
                <a:lnTo>
                  <a:pt x="799340" y="736229"/>
                </a:lnTo>
                <a:cubicBezTo>
                  <a:pt x="799340" y="719830"/>
                  <a:pt x="798306" y="707230"/>
                  <a:pt x="796240" y="698431"/>
                </a:cubicBezTo>
                <a:cubicBezTo>
                  <a:pt x="794173" y="689632"/>
                  <a:pt x="790507" y="681765"/>
                  <a:pt x="785240" y="674832"/>
                </a:cubicBezTo>
                <a:cubicBezTo>
                  <a:pt x="779974" y="667900"/>
                  <a:pt x="772208" y="662200"/>
                  <a:pt x="761942" y="657733"/>
                </a:cubicBezTo>
                <a:cubicBezTo>
                  <a:pt x="751676" y="653267"/>
                  <a:pt x="740343" y="651034"/>
                  <a:pt x="727944" y="651034"/>
                </a:cubicBezTo>
                <a:close/>
                <a:moveTo>
                  <a:pt x="246201" y="577438"/>
                </a:moveTo>
                <a:lnTo>
                  <a:pt x="246201" y="868221"/>
                </a:lnTo>
                <a:lnTo>
                  <a:pt x="452589" y="868221"/>
                </a:lnTo>
                <a:lnTo>
                  <a:pt x="452589" y="818824"/>
                </a:lnTo>
                <a:lnTo>
                  <a:pt x="305398" y="818824"/>
                </a:lnTo>
                <a:lnTo>
                  <a:pt x="305398" y="577438"/>
                </a:lnTo>
                <a:close/>
                <a:moveTo>
                  <a:pt x="491851" y="575039"/>
                </a:moveTo>
                <a:lnTo>
                  <a:pt x="491851" y="627035"/>
                </a:lnTo>
                <a:lnTo>
                  <a:pt x="548048" y="627035"/>
                </a:lnTo>
                <a:lnTo>
                  <a:pt x="548048" y="575039"/>
                </a:lnTo>
                <a:close/>
                <a:moveTo>
                  <a:pt x="743206" y="0"/>
                </a:moveTo>
                <a:cubicBezTo>
                  <a:pt x="1153667" y="0"/>
                  <a:pt x="1486412" y="318443"/>
                  <a:pt x="1486412" y="711263"/>
                </a:cubicBezTo>
                <a:cubicBezTo>
                  <a:pt x="1486412" y="1104083"/>
                  <a:pt x="1153667" y="1422526"/>
                  <a:pt x="743206" y="1422526"/>
                </a:cubicBezTo>
                <a:cubicBezTo>
                  <a:pt x="332745" y="1422526"/>
                  <a:pt x="0" y="1104083"/>
                  <a:pt x="0" y="711263"/>
                </a:cubicBezTo>
                <a:cubicBezTo>
                  <a:pt x="0" y="318443"/>
                  <a:pt x="332745" y="0"/>
                  <a:pt x="743206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blurRad="127000" sx="1000" sy="1000" algn="bl" rotWithShape="0">
              <a:srgbClr val="000000"/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330A024-6367-BE67-41F7-890816A2882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3" y="2385742"/>
            <a:ext cx="1077588" cy="1040695"/>
          </a:xfrm>
          <a:custGeom>
            <a:avLst/>
            <a:gdLst/>
            <a:ahLst/>
            <a:cxnLst/>
            <a:rect l="l" t="t" r="r" b="b"/>
            <a:pathLst>
              <a:path w="1475716" h="1425192">
                <a:moveTo>
                  <a:pt x="523390" y="694660"/>
                </a:moveTo>
                <a:cubicBezTo>
                  <a:pt x="536010" y="694660"/>
                  <a:pt x="546593" y="699478"/>
                  <a:pt x="555139" y="709115"/>
                </a:cubicBezTo>
                <a:cubicBezTo>
                  <a:pt x="563686" y="718751"/>
                  <a:pt x="567960" y="732518"/>
                  <a:pt x="567960" y="750415"/>
                </a:cubicBezTo>
                <a:cubicBezTo>
                  <a:pt x="567960" y="768770"/>
                  <a:pt x="563686" y="782766"/>
                  <a:pt x="555139" y="792403"/>
                </a:cubicBezTo>
                <a:cubicBezTo>
                  <a:pt x="546593" y="802039"/>
                  <a:pt x="536010" y="806858"/>
                  <a:pt x="523390" y="806858"/>
                </a:cubicBezTo>
                <a:cubicBezTo>
                  <a:pt x="510771" y="806858"/>
                  <a:pt x="500159" y="802039"/>
                  <a:pt x="491555" y="792403"/>
                </a:cubicBezTo>
                <a:cubicBezTo>
                  <a:pt x="482951" y="782766"/>
                  <a:pt x="478649" y="768885"/>
                  <a:pt x="478649" y="750759"/>
                </a:cubicBezTo>
                <a:cubicBezTo>
                  <a:pt x="478649" y="732633"/>
                  <a:pt x="482951" y="718751"/>
                  <a:pt x="491555" y="709115"/>
                </a:cubicBezTo>
                <a:cubicBezTo>
                  <a:pt x="500159" y="699478"/>
                  <a:pt x="510771" y="694660"/>
                  <a:pt x="523390" y="694660"/>
                </a:cubicBezTo>
                <a:close/>
                <a:moveTo>
                  <a:pt x="1065343" y="692251"/>
                </a:moveTo>
                <a:cubicBezTo>
                  <a:pt x="1075209" y="692251"/>
                  <a:pt x="1083584" y="695893"/>
                  <a:pt x="1090467" y="703178"/>
                </a:cubicBezTo>
                <a:cubicBezTo>
                  <a:pt x="1097351" y="710463"/>
                  <a:pt x="1100964" y="721103"/>
                  <a:pt x="1101308" y="735099"/>
                </a:cubicBezTo>
                <a:lnTo>
                  <a:pt x="1029034" y="735099"/>
                </a:lnTo>
                <a:cubicBezTo>
                  <a:pt x="1028919" y="721906"/>
                  <a:pt x="1032303" y="711467"/>
                  <a:pt x="1039187" y="703780"/>
                </a:cubicBezTo>
                <a:cubicBezTo>
                  <a:pt x="1046070" y="696094"/>
                  <a:pt x="1054789" y="692251"/>
                  <a:pt x="1065343" y="692251"/>
                </a:cubicBezTo>
                <a:close/>
                <a:moveTo>
                  <a:pt x="1062418" y="655253"/>
                </a:moveTo>
                <a:cubicBezTo>
                  <a:pt x="1038211" y="655253"/>
                  <a:pt x="1018193" y="663828"/>
                  <a:pt x="1002361" y="680979"/>
                </a:cubicBezTo>
                <a:cubicBezTo>
                  <a:pt x="986529" y="698130"/>
                  <a:pt x="978614" y="721849"/>
                  <a:pt x="978614" y="752135"/>
                </a:cubicBezTo>
                <a:cubicBezTo>
                  <a:pt x="978614" y="777489"/>
                  <a:pt x="984636" y="798483"/>
                  <a:pt x="996682" y="815118"/>
                </a:cubicBezTo>
                <a:cubicBezTo>
                  <a:pt x="1011940" y="835882"/>
                  <a:pt x="1035458" y="846265"/>
                  <a:pt x="1067236" y="846265"/>
                </a:cubicBezTo>
                <a:cubicBezTo>
                  <a:pt x="1087312" y="846265"/>
                  <a:pt x="1104033" y="841647"/>
                  <a:pt x="1117398" y="832412"/>
                </a:cubicBezTo>
                <a:cubicBezTo>
                  <a:pt x="1130763" y="823177"/>
                  <a:pt x="1140543" y="809726"/>
                  <a:pt x="1146738" y="792059"/>
                </a:cubicBezTo>
                <a:lnTo>
                  <a:pt x="1098555" y="783971"/>
                </a:lnTo>
                <a:cubicBezTo>
                  <a:pt x="1095916" y="793148"/>
                  <a:pt x="1092016" y="799802"/>
                  <a:pt x="1086854" y="803932"/>
                </a:cubicBezTo>
                <a:cubicBezTo>
                  <a:pt x="1081691" y="808062"/>
                  <a:pt x="1075324" y="810127"/>
                  <a:pt x="1067752" y="810127"/>
                </a:cubicBezTo>
                <a:cubicBezTo>
                  <a:pt x="1056624" y="810127"/>
                  <a:pt x="1047332" y="806141"/>
                  <a:pt x="1039875" y="798168"/>
                </a:cubicBezTo>
                <a:cubicBezTo>
                  <a:pt x="1032418" y="790194"/>
                  <a:pt x="1028518" y="779038"/>
                  <a:pt x="1028173" y="764697"/>
                </a:cubicBezTo>
                <a:lnTo>
                  <a:pt x="1149319" y="764697"/>
                </a:lnTo>
                <a:cubicBezTo>
                  <a:pt x="1150008" y="727642"/>
                  <a:pt x="1142493" y="700138"/>
                  <a:pt x="1126777" y="682184"/>
                </a:cubicBezTo>
                <a:cubicBezTo>
                  <a:pt x="1111060" y="664230"/>
                  <a:pt x="1089607" y="655253"/>
                  <a:pt x="1062418" y="655253"/>
                </a:cubicBezTo>
                <a:close/>
                <a:moveTo>
                  <a:pt x="859295" y="655253"/>
                </a:moveTo>
                <a:cubicBezTo>
                  <a:pt x="833024" y="655253"/>
                  <a:pt x="813636" y="660645"/>
                  <a:pt x="801131" y="671429"/>
                </a:cubicBezTo>
                <a:cubicBezTo>
                  <a:pt x="788627" y="682213"/>
                  <a:pt x="782374" y="695520"/>
                  <a:pt x="782374" y="711352"/>
                </a:cubicBezTo>
                <a:cubicBezTo>
                  <a:pt x="782374" y="728904"/>
                  <a:pt x="789602" y="742614"/>
                  <a:pt x="804057" y="752480"/>
                </a:cubicBezTo>
                <a:cubicBezTo>
                  <a:pt x="814496" y="759592"/>
                  <a:pt x="839219" y="767451"/>
                  <a:pt x="878224" y="776055"/>
                </a:cubicBezTo>
                <a:cubicBezTo>
                  <a:pt x="886599" y="778005"/>
                  <a:pt x="891991" y="780128"/>
                  <a:pt x="894400" y="782422"/>
                </a:cubicBezTo>
                <a:cubicBezTo>
                  <a:pt x="896694" y="784831"/>
                  <a:pt x="897842" y="787871"/>
                  <a:pt x="897842" y="791542"/>
                </a:cubicBezTo>
                <a:cubicBezTo>
                  <a:pt x="897842" y="796934"/>
                  <a:pt x="895719" y="801236"/>
                  <a:pt x="891475" y="804449"/>
                </a:cubicBezTo>
                <a:cubicBezTo>
                  <a:pt x="885165" y="809037"/>
                  <a:pt x="875758" y="811332"/>
                  <a:pt x="863253" y="811332"/>
                </a:cubicBezTo>
                <a:cubicBezTo>
                  <a:pt x="851896" y="811332"/>
                  <a:pt x="843062" y="808894"/>
                  <a:pt x="836752" y="804018"/>
                </a:cubicBezTo>
                <a:cubicBezTo>
                  <a:pt x="830443" y="799143"/>
                  <a:pt x="826255" y="792001"/>
                  <a:pt x="824190" y="782594"/>
                </a:cubicBezTo>
                <a:lnTo>
                  <a:pt x="775663" y="789994"/>
                </a:lnTo>
                <a:cubicBezTo>
                  <a:pt x="780137" y="807317"/>
                  <a:pt x="789630" y="821026"/>
                  <a:pt x="804143" y="831121"/>
                </a:cubicBezTo>
                <a:cubicBezTo>
                  <a:pt x="818655" y="841217"/>
                  <a:pt x="838358" y="846265"/>
                  <a:pt x="863253" y="846265"/>
                </a:cubicBezTo>
                <a:cubicBezTo>
                  <a:pt x="890672" y="846265"/>
                  <a:pt x="911379" y="840242"/>
                  <a:pt x="925375" y="828196"/>
                </a:cubicBezTo>
                <a:cubicBezTo>
                  <a:pt x="939371" y="816150"/>
                  <a:pt x="946369" y="801753"/>
                  <a:pt x="946369" y="785003"/>
                </a:cubicBezTo>
                <a:cubicBezTo>
                  <a:pt x="946369" y="769631"/>
                  <a:pt x="941321" y="757642"/>
                  <a:pt x="931226" y="749038"/>
                </a:cubicBezTo>
                <a:cubicBezTo>
                  <a:pt x="921015" y="740549"/>
                  <a:pt x="903033" y="733378"/>
                  <a:pt x="877278" y="727528"/>
                </a:cubicBezTo>
                <a:cubicBezTo>
                  <a:pt x="851523" y="721677"/>
                  <a:pt x="836466" y="717145"/>
                  <a:pt x="832106" y="713933"/>
                </a:cubicBezTo>
                <a:cubicBezTo>
                  <a:pt x="828894" y="711524"/>
                  <a:pt x="827288" y="708599"/>
                  <a:pt x="827288" y="705157"/>
                </a:cubicBezTo>
                <a:cubicBezTo>
                  <a:pt x="827288" y="701142"/>
                  <a:pt x="829123" y="697872"/>
                  <a:pt x="832794" y="695348"/>
                </a:cubicBezTo>
                <a:cubicBezTo>
                  <a:pt x="838301" y="691792"/>
                  <a:pt x="847422" y="690014"/>
                  <a:pt x="860156" y="690014"/>
                </a:cubicBezTo>
                <a:cubicBezTo>
                  <a:pt x="870251" y="690014"/>
                  <a:pt x="878023" y="691907"/>
                  <a:pt x="883473" y="695692"/>
                </a:cubicBezTo>
                <a:cubicBezTo>
                  <a:pt x="888922" y="699478"/>
                  <a:pt x="892622" y="704928"/>
                  <a:pt x="894572" y="712040"/>
                </a:cubicBezTo>
                <a:lnTo>
                  <a:pt x="940174" y="703608"/>
                </a:lnTo>
                <a:cubicBezTo>
                  <a:pt x="935585" y="687662"/>
                  <a:pt x="927210" y="675616"/>
                  <a:pt x="915050" y="667471"/>
                </a:cubicBezTo>
                <a:cubicBezTo>
                  <a:pt x="902889" y="659326"/>
                  <a:pt x="884304" y="655253"/>
                  <a:pt x="859295" y="655253"/>
                </a:cubicBezTo>
                <a:close/>
                <a:moveTo>
                  <a:pt x="743842" y="655253"/>
                </a:moveTo>
                <a:cubicBezTo>
                  <a:pt x="736041" y="655253"/>
                  <a:pt x="729071" y="657203"/>
                  <a:pt x="722934" y="661104"/>
                </a:cubicBezTo>
                <a:cubicBezTo>
                  <a:pt x="716796" y="665004"/>
                  <a:pt x="709884" y="673092"/>
                  <a:pt x="702198" y="685367"/>
                </a:cubicBezTo>
                <a:lnTo>
                  <a:pt x="702198" y="659383"/>
                </a:lnTo>
                <a:lnTo>
                  <a:pt x="657284" y="659383"/>
                </a:lnTo>
                <a:lnTo>
                  <a:pt x="657284" y="842135"/>
                </a:lnTo>
                <a:lnTo>
                  <a:pt x="705639" y="842135"/>
                </a:lnTo>
                <a:lnTo>
                  <a:pt x="705639" y="785692"/>
                </a:lnTo>
                <a:cubicBezTo>
                  <a:pt x="705639" y="754602"/>
                  <a:pt x="706987" y="734182"/>
                  <a:pt x="709683" y="724430"/>
                </a:cubicBezTo>
                <a:cubicBezTo>
                  <a:pt x="712379" y="714679"/>
                  <a:pt x="716079" y="707939"/>
                  <a:pt x="720783" y="704210"/>
                </a:cubicBezTo>
                <a:cubicBezTo>
                  <a:pt x="725486" y="700482"/>
                  <a:pt x="731222" y="698618"/>
                  <a:pt x="737991" y="698618"/>
                </a:cubicBezTo>
                <a:cubicBezTo>
                  <a:pt x="744989" y="698618"/>
                  <a:pt x="752561" y="701256"/>
                  <a:pt x="760706" y="706534"/>
                </a:cubicBezTo>
                <a:lnTo>
                  <a:pt x="775677" y="664373"/>
                </a:lnTo>
                <a:cubicBezTo>
                  <a:pt x="765467" y="658293"/>
                  <a:pt x="754855" y="655253"/>
                  <a:pt x="743842" y="655253"/>
                </a:cubicBezTo>
                <a:close/>
                <a:moveTo>
                  <a:pt x="523218" y="655253"/>
                </a:moveTo>
                <a:cubicBezTo>
                  <a:pt x="505322" y="655253"/>
                  <a:pt x="489117" y="659211"/>
                  <a:pt x="474605" y="667127"/>
                </a:cubicBezTo>
                <a:cubicBezTo>
                  <a:pt x="460092" y="675043"/>
                  <a:pt x="448878" y="686515"/>
                  <a:pt x="440963" y="701543"/>
                </a:cubicBezTo>
                <a:cubicBezTo>
                  <a:pt x="433047" y="716572"/>
                  <a:pt x="429089" y="732117"/>
                  <a:pt x="429089" y="748178"/>
                </a:cubicBezTo>
                <a:cubicBezTo>
                  <a:pt x="429089" y="769172"/>
                  <a:pt x="433047" y="786982"/>
                  <a:pt x="440963" y="801609"/>
                </a:cubicBezTo>
                <a:cubicBezTo>
                  <a:pt x="448878" y="816236"/>
                  <a:pt x="460437" y="827336"/>
                  <a:pt x="475637" y="834907"/>
                </a:cubicBezTo>
                <a:cubicBezTo>
                  <a:pt x="490838" y="842479"/>
                  <a:pt x="506813" y="846265"/>
                  <a:pt x="523562" y="846265"/>
                </a:cubicBezTo>
                <a:cubicBezTo>
                  <a:pt x="550637" y="846265"/>
                  <a:pt x="573093" y="837173"/>
                  <a:pt x="590933" y="818990"/>
                </a:cubicBezTo>
                <a:cubicBezTo>
                  <a:pt x="608772" y="800806"/>
                  <a:pt x="617691" y="777891"/>
                  <a:pt x="617691" y="750243"/>
                </a:cubicBezTo>
                <a:cubicBezTo>
                  <a:pt x="617691" y="722824"/>
                  <a:pt x="608858" y="700138"/>
                  <a:pt x="591191" y="682184"/>
                </a:cubicBezTo>
                <a:cubicBezTo>
                  <a:pt x="573524" y="664230"/>
                  <a:pt x="550866" y="655253"/>
                  <a:pt x="523218" y="655253"/>
                </a:cubicBezTo>
                <a:close/>
                <a:moveTo>
                  <a:pt x="234208" y="632538"/>
                </a:moveTo>
                <a:lnTo>
                  <a:pt x="257095" y="632538"/>
                </a:lnTo>
                <a:cubicBezTo>
                  <a:pt x="277859" y="632538"/>
                  <a:pt x="291798" y="633341"/>
                  <a:pt x="298911" y="634947"/>
                </a:cubicBezTo>
                <a:cubicBezTo>
                  <a:pt x="308433" y="637012"/>
                  <a:pt x="316291" y="640970"/>
                  <a:pt x="322486" y="646821"/>
                </a:cubicBezTo>
                <a:cubicBezTo>
                  <a:pt x="328681" y="652672"/>
                  <a:pt x="333499" y="660817"/>
                  <a:pt x="336941" y="671257"/>
                </a:cubicBezTo>
                <a:cubicBezTo>
                  <a:pt x="340383" y="681696"/>
                  <a:pt x="342104" y="696668"/>
                  <a:pt x="342104" y="716170"/>
                </a:cubicBezTo>
                <a:cubicBezTo>
                  <a:pt x="342104" y="735673"/>
                  <a:pt x="340383" y="751074"/>
                  <a:pt x="336941" y="762374"/>
                </a:cubicBezTo>
                <a:cubicBezTo>
                  <a:pt x="333499" y="773674"/>
                  <a:pt x="329054" y="781791"/>
                  <a:pt x="323605" y="786724"/>
                </a:cubicBezTo>
                <a:cubicBezTo>
                  <a:pt x="318155" y="791657"/>
                  <a:pt x="311301" y="795156"/>
                  <a:pt x="303041" y="797221"/>
                </a:cubicBezTo>
                <a:cubicBezTo>
                  <a:pt x="296731" y="798827"/>
                  <a:pt x="286464" y="799630"/>
                  <a:pt x="272238" y="799630"/>
                </a:cubicBezTo>
                <a:lnTo>
                  <a:pt x="234208" y="799630"/>
                </a:lnTo>
                <a:close/>
                <a:moveTo>
                  <a:pt x="1243514" y="594852"/>
                </a:moveTo>
                <a:lnTo>
                  <a:pt x="1194986" y="623074"/>
                </a:lnTo>
                <a:lnTo>
                  <a:pt x="1194986" y="659383"/>
                </a:lnTo>
                <a:lnTo>
                  <a:pt x="1172788" y="659383"/>
                </a:lnTo>
                <a:lnTo>
                  <a:pt x="1172788" y="697929"/>
                </a:lnTo>
                <a:lnTo>
                  <a:pt x="1194986" y="697929"/>
                </a:lnTo>
                <a:lnTo>
                  <a:pt x="1194986" y="777604"/>
                </a:lnTo>
                <a:cubicBezTo>
                  <a:pt x="1194986" y="794697"/>
                  <a:pt x="1195503" y="806055"/>
                  <a:pt x="1196535" y="811676"/>
                </a:cubicBezTo>
                <a:cubicBezTo>
                  <a:pt x="1197797" y="819592"/>
                  <a:pt x="1200063" y="825873"/>
                  <a:pt x="1203332" y="830519"/>
                </a:cubicBezTo>
                <a:cubicBezTo>
                  <a:pt x="1206602" y="835165"/>
                  <a:pt x="1211736" y="838951"/>
                  <a:pt x="1218734" y="841877"/>
                </a:cubicBezTo>
                <a:cubicBezTo>
                  <a:pt x="1225732" y="844802"/>
                  <a:pt x="1233590" y="846265"/>
                  <a:pt x="1242309" y="846265"/>
                </a:cubicBezTo>
                <a:cubicBezTo>
                  <a:pt x="1256535" y="846265"/>
                  <a:pt x="1269269" y="843855"/>
                  <a:pt x="1280511" y="839037"/>
                </a:cubicBezTo>
                <a:lnTo>
                  <a:pt x="1276381" y="801523"/>
                </a:lnTo>
                <a:cubicBezTo>
                  <a:pt x="1267892" y="804621"/>
                  <a:pt x="1261410" y="806169"/>
                  <a:pt x="1256936" y="806169"/>
                </a:cubicBezTo>
                <a:cubicBezTo>
                  <a:pt x="1253724" y="806169"/>
                  <a:pt x="1250999" y="805366"/>
                  <a:pt x="1248762" y="803760"/>
                </a:cubicBezTo>
                <a:cubicBezTo>
                  <a:pt x="1246525" y="802154"/>
                  <a:pt x="1245091" y="800118"/>
                  <a:pt x="1244460" y="797651"/>
                </a:cubicBezTo>
                <a:cubicBezTo>
                  <a:pt x="1243829" y="795185"/>
                  <a:pt x="1243514" y="786495"/>
                  <a:pt x="1243514" y="771581"/>
                </a:cubicBezTo>
                <a:lnTo>
                  <a:pt x="1243514" y="697929"/>
                </a:lnTo>
                <a:lnTo>
                  <a:pt x="1276554" y="697929"/>
                </a:lnTo>
                <a:lnTo>
                  <a:pt x="1276554" y="659383"/>
                </a:lnTo>
                <a:lnTo>
                  <a:pt x="1243514" y="659383"/>
                </a:lnTo>
                <a:close/>
                <a:moveTo>
                  <a:pt x="183271" y="589862"/>
                </a:moveTo>
                <a:lnTo>
                  <a:pt x="183271" y="842135"/>
                </a:lnTo>
                <a:lnTo>
                  <a:pt x="279121" y="842135"/>
                </a:lnTo>
                <a:cubicBezTo>
                  <a:pt x="297936" y="842135"/>
                  <a:pt x="312964" y="840356"/>
                  <a:pt x="324207" y="836800"/>
                </a:cubicBezTo>
                <a:cubicBezTo>
                  <a:pt x="339236" y="831982"/>
                  <a:pt x="351167" y="825271"/>
                  <a:pt x="360000" y="816666"/>
                </a:cubicBezTo>
                <a:cubicBezTo>
                  <a:pt x="371702" y="805309"/>
                  <a:pt x="380707" y="790453"/>
                  <a:pt x="387017" y="772097"/>
                </a:cubicBezTo>
                <a:cubicBezTo>
                  <a:pt x="392180" y="757069"/>
                  <a:pt x="394761" y="739172"/>
                  <a:pt x="394761" y="718407"/>
                </a:cubicBezTo>
                <a:cubicBezTo>
                  <a:pt x="394761" y="694775"/>
                  <a:pt x="392007" y="674899"/>
                  <a:pt x="386501" y="658781"/>
                </a:cubicBezTo>
                <a:cubicBezTo>
                  <a:pt x="380994" y="642662"/>
                  <a:pt x="372964" y="629039"/>
                  <a:pt x="362409" y="617911"/>
                </a:cubicBezTo>
                <a:cubicBezTo>
                  <a:pt x="351855" y="606783"/>
                  <a:pt x="339178" y="599039"/>
                  <a:pt x="324379" y="594680"/>
                </a:cubicBezTo>
                <a:cubicBezTo>
                  <a:pt x="313366" y="591468"/>
                  <a:pt x="297362" y="589862"/>
                  <a:pt x="276368" y="589862"/>
                </a:cubicBezTo>
                <a:close/>
                <a:moveTo>
                  <a:pt x="737858" y="0"/>
                </a:moveTo>
                <a:cubicBezTo>
                  <a:pt x="1145366" y="0"/>
                  <a:pt x="1475716" y="319040"/>
                  <a:pt x="1475716" y="712596"/>
                </a:cubicBezTo>
                <a:cubicBezTo>
                  <a:pt x="1475716" y="1106152"/>
                  <a:pt x="1145366" y="1425192"/>
                  <a:pt x="737858" y="1425192"/>
                </a:cubicBezTo>
                <a:cubicBezTo>
                  <a:pt x="330350" y="1425192"/>
                  <a:pt x="0" y="1106152"/>
                  <a:pt x="0" y="712596"/>
                </a:cubicBezTo>
                <a:cubicBezTo>
                  <a:pt x="0" y="319040"/>
                  <a:pt x="330350" y="0"/>
                  <a:pt x="737858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21EBC14-1697-660A-650D-143E4387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3" y="4628785"/>
            <a:ext cx="1077588" cy="1022154"/>
          </a:xfrm>
          <a:custGeom>
            <a:avLst/>
            <a:gdLst/>
            <a:ahLst/>
            <a:cxnLst/>
            <a:rect l="l" t="t" r="r" b="b"/>
            <a:pathLst>
              <a:path w="1587684" h="1470190">
                <a:moveTo>
                  <a:pt x="1186786" y="717625"/>
                </a:moveTo>
                <a:cubicBezTo>
                  <a:pt x="1198252" y="717625"/>
                  <a:pt x="1207985" y="721858"/>
                  <a:pt x="1215984" y="730325"/>
                </a:cubicBezTo>
                <a:cubicBezTo>
                  <a:pt x="1223984" y="738791"/>
                  <a:pt x="1228183" y="751157"/>
                  <a:pt x="1228583" y="767422"/>
                </a:cubicBezTo>
                <a:lnTo>
                  <a:pt x="1144588" y="767422"/>
                </a:lnTo>
                <a:cubicBezTo>
                  <a:pt x="1144455" y="752090"/>
                  <a:pt x="1148388" y="739957"/>
                  <a:pt x="1156388" y="731025"/>
                </a:cubicBezTo>
                <a:cubicBezTo>
                  <a:pt x="1164387" y="722092"/>
                  <a:pt x="1174520" y="717625"/>
                  <a:pt x="1186786" y="717625"/>
                </a:cubicBezTo>
                <a:close/>
                <a:moveTo>
                  <a:pt x="1307192" y="679428"/>
                </a:moveTo>
                <a:lnTo>
                  <a:pt x="1380588" y="782421"/>
                </a:lnTo>
                <a:lnTo>
                  <a:pt x="1303993" y="891815"/>
                </a:lnTo>
                <a:lnTo>
                  <a:pt x="1369789" y="891815"/>
                </a:lnTo>
                <a:lnTo>
                  <a:pt x="1413386" y="826019"/>
                </a:lnTo>
                <a:lnTo>
                  <a:pt x="1456583" y="891815"/>
                </a:lnTo>
                <a:lnTo>
                  <a:pt x="1525579" y="891815"/>
                </a:lnTo>
                <a:lnTo>
                  <a:pt x="1446984" y="780022"/>
                </a:lnTo>
                <a:lnTo>
                  <a:pt x="1518980" y="679428"/>
                </a:lnTo>
                <a:lnTo>
                  <a:pt x="1452984" y="679428"/>
                </a:lnTo>
                <a:lnTo>
                  <a:pt x="1413386" y="737824"/>
                </a:lnTo>
                <a:lnTo>
                  <a:pt x="1375788" y="679428"/>
                </a:lnTo>
                <a:close/>
                <a:moveTo>
                  <a:pt x="396341" y="679428"/>
                </a:moveTo>
                <a:lnTo>
                  <a:pt x="396341" y="813820"/>
                </a:lnTo>
                <a:cubicBezTo>
                  <a:pt x="396341" y="833818"/>
                  <a:pt x="398874" y="849484"/>
                  <a:pt x="403940" y="860817"/>
                </a:cubicBezTo>
                <a:cubicBezTo>
                  <a:pt x="409007" y="872149"/>
                  <a:pt x="417206" y="880949"/>
                  <a:pt x="428539" y="887215"/>
                </a:cubicBezTo>
                <a:cubicBezTo>
                  <a:pt x="439872" y="893481"/>
                  <a:pt x="452671" y="896614"/>
                  <a:pt x="466937" y="896614"/>
                </a:cubicBezTo>
                <a:cubicBezTo>
                  <a:pt x="480936" y="896614"/>
                  <a:pt x="494235" y="893348"/>
                  <a:pt x="506834" y="886815"/>
                </a:cubicBezTo>
                <a:cubicBezTo>
                  <a:pt x="519433" y="880282"/>
                  <a:pt x="529599" y="871349"/>
                  <a:pt x="537332" y="860017"/>
                </a:cubicBezTo>
                <a:lnTo>
                  <a:pt x="537332" y="891815"/>
                </a:lnTo>
                <a:lnTo>
                  <a:pt x="589529" y="891815"/>
                </a:lnTo>
                <a:lnTo>
                  <a:pt x="589529" y="679428"/>
                </a:lnTo>
                <a:lnTo>
                  <a:pt x="533333" y="679428"/>
                </a:lnTo>
                <a:lnTo>
                  <a:pt x="533333" y="769022"/>
                </a:lnTo>
                <a:cubicBezTo>
                  <a:pt x="533333" y="799420"/>
                  <a:pt x="531933" y="818519"/>
                  <a:pt x="529133" y="826319"/>
                </a:cubicBezTo>
                <a:cubicBezTo>
                  <a:pt x="526333" y="834118"/>
                  <a:pt x="521133" y="840651"/>
                  <a:pt x="513534" y="845918"/>
                </a:cubicBezTo>
                <a:cubicBezTo>
                  <a:pt x="505934" y="851184"/>
                  <a:pt x="497335" y="853817"/>
                  <a:pt x="487735" y="853817"/>
                </a:cubicBezTo>
                <a:cubicBezTo>
                  <a:pt x="479336" y="853817"/>
                  <a:pt x="472403" y="851851"/>
                  <a:pt x="466937" y="847917"/>
                </a:cubicBezTo>
                <a:cubicBezTo>
                  <a:pt x="461470" y="843984"/>
                  <a:pt x="457704" y="838651"/>
                  <a:pt x="455637" y="831918"/>
                </a:cubicBezTo>
                <a:cubicBezTo>
                  <a:pt x="453571" y="825185"/>
                  <a:pt x="452537" y="806887"/>
                  <a:pt x="452537" y="777022"/>
                </a:cubicBezTo>
                <a:lnTo>
                  <a:pt x="452537" y="679428"/>
                </a:lnTo>
                <a:close/>
                <a:moveTo>
                  <a:pt x="1183386" y="674628"/>
                </a:moveTo>
                <a:cubicBezTo>
                  <a:pt x="1155254" y="674628"/>
                  <a:pt x="1131989" y="684594"/>
                  <a:pt x="1113590" y="704526"/>
                </a:cubicBezTo>
                <a:cubicBezTo>
                  <a:pt x="1095191" y="724458"/>
                  <a:pt x="1085992" y="752023"/>
                  <a:pt x="1085992" y="787221"/>
                </a:cubicBezTo>
                <a:cubicBezTo>
                  <a:pt x="1085992" y="816686"/>
                  <a:pt x="1092992" y="841084"/>
                  <a:pt x="1106991" y="860417"/>
                </a:cubicBezTo>
                <a:cubicBezTo>
                  <a:pt x="1124723" y="884549"/>
                  <a:pt x="1152055" y="896614"/>
                  <a:pt x="1188986" y="896614"/>
                </a:cubicBezTo>
                <a:cubicBezTo>
                  <a:pt x="1212318" y="896614"/>
                  <a:pt x="1231750" y="891248"/>
                  <a:pt x="1247282" y="880515"/>
                </a:cubicBezTo>
                <a:cubicBezTo>
                  <a:pt x="1262814" y="869783"/>
                  <a:pt x="1274180" y="854150"/>
                  <a:pt x="1281380" y="833618"/>
                </a:cubicBezTo>
                <a:lnTo>
                  <a:pt x="1225383" y="824219"/>
                </a:lnTo>
                <a:cubicBezTo>
                  <a:pt x="1222317" y="834885"/>
                  <a:pt x="1217784" y="842618"/>
                  <a:pt x="1211784" y="847417"/>
                </a:cubicBezTo>
                <a:cubicBezTo>
                  <a:pt x="1205785" y="852217"/>
                  <a:pt x="1198385" y="854617"/>
                  <a:pt x="1189586" y="854617"/>
                </a:cubicBezTo>
                <a:cubicBezTo>
                  <a:pt x="1176653" y="854617"/>
                  <a:pt x="1165854" y="849984"/>
                  <a:pt x="1157188" y="840718"/>
                </a:cubicBezTo>
                <a:cubicBezTo>
                  <a:pt x="1148521" y="831452"/>
                  <a:pt x="1143988" y="818486"/>
                  <a:pt x="1143588" y="801820"/>
                </a:cubicBezTo>
                <a:lnTo>
                  <a:pt x="1284380" y="801820"/>
                </a:lnTo>
                <a:cubicBezTo>
                  <a:pt x="1285180" y="758756"/>
                  <a:pt x="1276447" y="726792"/>
                  <a:pt x="1258181" y="705926"/>
                </a:cubicBezTo>
                <a:cubicBezTo>
                  <a:pt x="1239916" y="685061"/>
                  <a:pt x="1214984" y="674628"/>
                  <a:pt x="1183386" y="674628"/>
                </a:cubicBezTo>
                <a:close/>
                <a:moveTo>
                  <a:pt x="951186" y="674628"/>
                </a:moveTo>
                <a:cubicBezTo>
                  <a:pt x="920655" y="674628"/>
                  <a:pt x="898123" y="680894"/>
                  <a:pt x="883590" y="693427"/>
                </a:cubicBezTo>
                <a:cubicBezTo>
                  <a:pt x="869058" y="705959"/>
                  <a:pt x="861792" y="721425"/>
                  <a:pt x="861792" y="739824"/>
                </a:cubicBezTo>
                <a:cubicBezTo>
                  <a:pt x="861792" y="760223"/>
                  <a:pt x="870191" y="776155"/>
                  <a:pt x="886990" y="787621"/>
                </a:cubicBezTo>
                <a:cubicBezTo>
                  <a:pt x="899123" y="795887"/>
                  <a:pt x="927854" y="805020"/>
                  <a:pt x="973185" y="815019"/>
                </a:cubicBezTo>
                <a:cubicBezTo>
                  <a:pt x="982918" y="817286"/>
                  <a:pt x="989184" y="819752"/>
                  <a:pt x="991984" y="822419"/>
                </a:cubicBezTo>
                <a:cubicBezTo>
                  <a:pt x="994650" y="825219"/>
                  <a:pt x="995983" y="828752"/>
                  <a:pt x="995983" y="833018"/>
                </a:cubicBezTo>
                <a:cubicBezTo>
                  <a:pt x="995983" y="839285"/>
                  <a:pt x="993517" y="844284"/>
                  <a:pt x="988584" y="848017"/>
                </a:cubicBezTo>
                <a:cubicBezTo>
                  <a:pt x="981251" y="853350"/>
                  <a:pt x="970318" y="856017"/>
                  <a:pt x="955786" y="856017"/>
                </a:cubicBezTo>
                <a:cubicBezTo>
                  <a:pt x="942587" y="856017"/>
                  <a:pt x="932321" y="853184"/>
                  <a:pt x="924988" y="847517"/>
                </a:cubicBezTo>
                <a:cubicBezTo>
                  <a:pt x="917655" y="841851"/>
                  <a:pt x="912788" y="833552"/>
                  <a:pt x="910389" y="822619"/>
                </a:cubicBezTo>
                <a:lnTo>
                  <a:pt x="853992" y="831218"/>
                </a:lnTo>
                <a:cubicBezTo>
                  <a:pt x="859192" y="851351"/>
                  <a:pt x="870224" y="867283"/>
                  <a:pt x="887090" y="879016"/>
                </a:cubicBezTo>
                <a:cubicBezTo>
                  <a:pt x="903956" y="890748"/>
                  <a:pt x="926854" y="896614"/>
                  <a:pt x="955786" y="896614"/>
                </a:cubicBezTo>
                <a:cubicBezTo>
                  <a:pt x="987651" y="896614"/>
                  <a:pt x="1011716" y="889615"/>
                  <a:pt x="1027981" y="875616"/>
                </a:cubicBezTo>
                <a:cubicBezTo>
                  <a:pt x="1044247" y="861617"/>
                  <a:pt x="1052380" y="844884"/>
                  <a:pt x="1052380" y="825419"/>
                </a:cubicBezTo>
                <a:cubicBezTo>
                  <a:pt x="1052380" y="807553"/>
                  <a:pt x="1046514" y="793621"/>
                  <a:pt x="1034781" y="783621"/>
                </a:cubicBezTo>
                <a:cubicBezTo>
                  <a:pt x="1022915" y="773755"/>
                  <a:pt x="1002016" y="765422"/>
                  <a:pt x="972085" y="758623"/>
                </a:cubicBezTo>
                <a:cubicBezTo>
                  <a:pt x="942153" y="751823"/>
                  <a:pt x="924654" y="746557"/>
                  <a:pt x="919588" y="742824"/>
                </a:cubicBezTo>
                <a:cubicBezTo>
                  <a:pt x="915855" y="740024"/>
                  <a:pt x="913988" y="736624"/>
                  <a:pt x="913988" y="732624"/>
                </a:cubicBezTo>
                <a:cubicBezTo>
                  <a:pt x="913988" y="727958"/>
                  <a:pt x="916122" y="724158"/>
                  <a:pt x="920388" y="721225"/>
                </a:cubicBezTo>
                <a:cubicBezTo>
                  <a:pt x="926788" y="717092"/>
                  <a:pt x="937387" y="715026"/>
                  <a:pt x="952186" y="715026"/>
                </a:cubicBezTo>
                <a:cubicBezTo>
                  <a:pt x="963919" y="715026"/>
                  <a:pt x="972951" y="717225"/>
                  <a:pt x="979284" y="721625"/>
                </a:cubicBezTo>
                <a:cubicBezTo>
                  <a:pt x="985617" y="726025"/>
                  <a:pt x="989917" y="732358"/>
                  <a:pt x="992184" y="740624"/>
                </a:cubicBezTo>
                <a:lnTo>
                  <a:pt x="1045180" y="730825"/>
                </a:lnTo>
                <a:cubicBezTo>
                  <a:pt x="1039847" y="712292"/>
                  <a:pt x="1030115" y="698293"/>
                  <a:pt x="1015982" y="688827"/>
                </a:cubicBezTo>
                <a:cubicBezTo>
                  <a:pt x="1001850" y="679361"/>
                  <a:pt x="980251" y="674628"/>
                  <a:pt x="951186" y="674628"/>
                </a:cubicBezTo>
                <a:close/>
                <a:moveTo>
                  <a:pt x="722586" y="674628"/>
                </a:moveTo>
                <a:cubicBezTo>
                  <a:pt x="692055" y="674628"/>
                  <a:pt x="669523" y="680894"/>
                  <a:pt x="654990" y="693427"/>
                </a:cubicBezTo>
                <a:cubicBezTo>
                  <a:pt x="640458" y="705959"/>
                  <a:pt x="633192" y="721425"/>
                  <a:pt x="633192" y="739824"/>
                </a:cubicBezTo>
                <a:cubicBezTo>
                  <a:pt x="633192" y="760223"/>
                  <a:pt x="641591" y="776155"/>
                  <a:pt x="658390" y="787621"/>
                </a:cubicBezTo>
                <a:cubicBezTo>
                  <a:pt x="670523" y="795887"/>
                  <a:pt x="699254" y="805020"/>
                  <a:pt x="744585" y="815019"/>
                </a:cubicBezTo>
                <a:cubicBezTo>
                  <a:pt x="754318" y="817286"/>
                  <a:pt x="760584" y="819752"/>
                  <a:pt x="763384" y="822419"/>
                </a:cubicBezTo>
                <a:cubicBezTo>
                  <a:pt x="766050" y="825219"/>
                  <a:pt x="767383" y="828752"/>
                  <a:pt x="767383" y="833018"/>
                </a:cubicBezTo>
                <a:cubicBezTo>
                  <a:pt x="767383" y="839285"/>
                  <a:pt x="764917" y="844284"/>
                  <a:pt x="759984" y="848017"/>
                </a:cubicBezTo>
                <a:cubicBezTo>
                  <a:pt x="752651" y="853350"/>
                  <a:pt x="741718" y="856017"/>
                  <a:pt x="727186" y="856017"/>
                </a:cubicBezTo>
                <a:cubicBezTo>
                  <a:pt x="713987" y="856017"/>
                  <a:pt x="703721" y="853184"/>
                  <a:pt x="696388" y="847517"/>
                </a:cubicBezTo>
                <a:cubicBezTo>
                  <a:pt x="689055" y="841851"/>
                  <a:pt x="684188" y="833552"/>
                  <a:pt x="681789" y="822619"/>
                </a:cubicBezTo>
                <a:lnTo>
                  <a:pt x="625392" y="831218"/>
                </a:lnTo>
                <a:cubicBezTo>
                  <a:pt x="630592" y="851351"/>
                  <a:pt x="641624" y="867283"/>
                  <a:pt x="658490" y="879016"/>
                </a:cubicBezTo>
                <a:cubicBezTo>
                  <a:pt x="675356" y="890748"/>
                  <a:pt x="698254" y="896614"/>
                  <a:pt x="727186" y="896614"/>
                </a:cubicBezTo>
                <a:cubicBezTo>
                  <a:pt x="759051" y="896614"/>
                  <a:pt x="783116" y="889615"/>
                  <a:pt x="799381" y="875616"/>
                </a:cubicBezTo>
                <a:cubicBezTo>
                  <a:pt x="815647" y="861617"/>
                  <a:pt x="823780" y="844884"/>
                  <a:pt x="823780" y="825419"/>
                </a:cubicBezTo>
                <a:cubicBezTo>
                  <a:pt x="823780" y="807553"/>
                  <a:pt x="817914" y="793621"/>
                  <a:pt x="806181" y="783621"/>
                </a:cubicBezTo>
                <a:cubicBezTo>
                  <a:pt x="794315" y="773755"/>
                  <a:pt x="773416" y="765422"/>
                  <a:pt x="743485" y="758623"/>
                </a:cubicBezTo>
                <a:cubicBezTo>
                  <a:pt x="713553" y="751823"/>
                  <a:pt x="696054" y="746557"/>
                  <a:pt x="690988" y="742824"/>
                </a:cubicBezTo>
                <a:cubicBezTo>
                  <a:pt x="687255" y="740024"/>
                  <a:pt x="685388" y="736624"/>
                  <a:pt x="685388" y="732624"/>
                </a:cubicBezTo>
                <a:cubicBezTo>
                  <a:pt x="685388" y="727958"/>
                  <a:pt x="687522" y="724158"/>
                  <a:pt x="691788" y="721225"/>
                </a:cubicBezTo>
                <a:cubicBezTo>
                  <a:pt x="698188" y="717092"/>
                  <a:pt x="708787" y="715026"/>
                  <a:pt x="723586" y="715026"/>
                </a:cubicBezTo>
                <a:cubicBezTo>
                  <a:pt x="735319" y="715026"/>
                  <a:pt x="744351" y="717225"/>
                  <a:pt x="750684" y="721625"/>
                </a:cubicBezTo>
                <a:cubicBezTo>
                  <a:pt x="757017" y="726025"/>
                  <a:pt x="761317" y="732358"/>
                  <a:pt x="763584" y="740624"/>
                </a:cubicBezTo>
                <a:lnTo>
                  <a:pt x="816580" y="730825"/>
                </a:lnTo>
                <a:cubicBezTo>
                  <a:pt x="811247" y="712292"/>
                  <a:pt x="801515" y="698293"/>
                  <a:pt x="787382" y="688827"/>
                </a:cubicBezTo>
                <a:cubicBezTo>
                  <a:pt x="773250" y="679361"/>
                  <a:pt x="751651" y="674628"/>
                  <a:pt x="722586" y="674628"/>
                </a:cubicBezTo>
                <a:close/>
                <a:moveTo>
                  <a:pt x="224310" y="593633"/>
                </a:moveTo>
                <a:cubicBezTo>
                  <a:pt x="201778" y="593633"/>
                  <a:pt x="182545" y="597033"/>
                  <a:pt x="166613" y="603832"/>
                </a:cubicBezTo>
                <a:cubicBezTo>
                  <a:pt x="150681" y="610632"/>
                  <a:pt x="138481" y="620531"/>
                  <a:pt x="130015" y="633531"/>
                </a:cubicBezTo>
                <a:cubicBezTo>
                  <a:pt x="121549" y="646530"/>
                  <a:pt x="117316" y="660496"/>
                  <a:pt x="117316" y="675428"/>
                </a:cubicBezTo>
                <a:cubicBezTo>
                  <a:pt x="117316" y="698627"/>
                  <a:pt x="126316" y="718292"/>
                  <a:pt x="144314" y="734424"/>
                </a:cubicBezTo>
                <a:cubicBezTo>
                  <a:pt x="157114" y="745890"/>
                  <a:pt x="179379" y="755556"/>
                  <a:pt x="211110" y="763423"/>
                </a:cubicBezTo>
                <a:cubicBezTo>
                  <a:pt x="235776" y="769556"/>
                  <a:pt x="251575" y="773822"/>
                  <a:pt x="258507" y="776222"/>
                </a:cubicBezTo>
                <a:cubicBezTo>
                  <a:pt x="268640" y="779822"/>
                  <a:pt x="275740" y="784055"/>
                  <a:pt x="279806" y="788921"/>
                </a:cubicBezTo>
                <a:cubicBezTo>
                  <a:pt x="283873" y="793787"/>
                  <a:pt x="285906" y="799687"/>
                  <a:pt x="285906" y="806620"/>
                </a:cubicBezTo>
                <a:cubicBezTo>
                  <a:pt x="285906" y="817419"/>
                  <a:pt x="281073" y="826852"/>
                  <a:pt x="271407" y="834918"/>
                </a:cubicBezTo>
                <a:cubicBezTo>
                  <a:pt x="261741" y="842984"/>
                  <a:pt x="247375" y="847017"/>
                  <a:pt x="228309" y="847017"/>
                </a:cubicBezTo>
                <a:cubicBezTo>
                  <a:pt x="210310" y="847017"/>
                  <a:pt x="196011" y="842484"/>
                  <a:pt x="185412" y="833418"/>
                </a:cubicBezTo>
                <a:cubicBezTo>
                  <a:pt x="174813" y="824352"/>
                  <a:pt x="167780" y="810153"/>
                  <a:pt x="164313" y="790821"/>
                </a:cubicBezTo>
                <a:lnTo>
                  <a:pt x="106717" y="796421"/>
                </a:lnTo>
                <a:cubicBezTo>
                  <a:pt x="110583" y="829219"/>
                  <a:pt x="122449" y="854184"/>
                  <a:pt x="142315" y="871316"/>
                </a:cubicBezTo>
                <a:cubicBezTo>
                  <a:pt x="162180" y="888448"/>
                  <a:pt x="190645" y="897014"/>
                  <a:pt x="227709" y="897014"/>
                </a:cubicBezTo>
                <a:cubicBezTo>
                  <a:pt x="253174" y="897014"/>
                  <a:pt x="274440" y="893448"/>
                  <a:pt x="291505" y="886315"/>
                </a:cubicBezTo>
                <a:cubicBezTo>
                  <a:pt x="308571" y="879182"/>
                  <a:pt x="321770" y="868283"/>
                  <a:pt x="331103" y="853617"/>
                </a:cubicBezTo>
                <a:cubicBezTo>
                  <a:pt x="340436" y="838951"/>
                  <a:pt x="345102" y="823219"/>
                  <a:pt x="345102" y="806420"/>
                </a:cubicBezTo>
                <a:cubicBezTo>
                  <a:pt x="345102" y="787888"/>
                  <a:pt x="341202" y="772322"/>
                  <a:pt x="333403" y="759723"/>
                </a:cubicBezTo>
                <a:cubicBezTo>
                  <a:pt x="325603" y="747124"/>
                  <a:pt x="314804" y="737191"/>
                  <a:pt x="301005" y="729925"/>
                </a:cubicBezTo>
                <a:cubicBezTo>
                  <a:pt x="287206" y="722658"/>
                  <a:pt x="265907" y="715626"/>
                  <a:pt x="237109" y="708826"/>
                </a:cubicBezTo>
                <a:cubicBezTo>
                  <a:pt x="208311" y="702026"/>
                  <a:pt x="190178" y="695493"/>
                  <a:pt x="182712" y="689227"/>
                </a:cubicBezTo>
                <a:cubicBezTo>
                  <a:pt x="176846" y="684294"/>
                  <a:pt x="173913" y="678361"/>
                  <a:pt x="173913" y="671428"/>
                </a:cubicBezTo>
                <a:cubicBezTo>
                  <a:pt x="173913" y="663829"/>
                  <a:pt x="177046" y="657762"/>
                  <a:pt x="183312" y="653229"/>
                </a:cubicBezTo>
                <a:cubicBezTo>
                  <a:pt x="193045" y="646163"/>
                  <a:pt x="206511" y="642630"/>
                  <a:pt x="223710" y="642630"/>
                </a:cubicBezTo>
                <a:cubicBezTo>
                  <a:pt x="240375" y="642630"/>
                  <a:pt x="252874" y="645930"/>
                  <a:pt x="261207" y="652529"/>
                </a:cubicBezTo>
                <a:cubicBezTo>
                  <a:pt x="269540" y="659129"/>
                  <a:pt x="274973" y="669962"/>
                  <a:pt x="277506" y="685027"/>
                </a:cubicBezTo>
                <a:lnTo>
                  <a:pt x="336703" y="682428"/>
                </a:lnTo>
                <a:cubicBezTo>
                  <a:pt x="335769" y="655496"/>
                  <a:pt x="326003" y="633964"/>
                  <a:pt x="307405" y="617831"/>
                </a:cubicBezTo>
                <a:cubicBezTo>
                  <a:pt x="288806" y="601699"/>
                  <a:pt x="261107" y="593633"/>
                  <a:pt x="224310" y="593633"/>
                </a:cubicBezTo>
                <a:close/>
                <a:moveTo>
                  <a:pt x="793842" y="0"/>
                </a:moveTo>
                <a:cubicBezTo>
                  <a:pt x="1232269" y="0"/>
                  <a:pt x="1587684" y="329113"/>
                  <a:pt x="1587684" y="735095"/>
                </a:cubicBezTo>
                <a:cubicBezTo>
                  <a:pt x="1587684" y="1141077"/>
                  <a:pt x="1232269" y="1470190"/>
                  <a:pt x="793842" y="1470190"/>
                </a:cubicBezTo>
                <a:cubicBezTo>
                  <a:pt x="355415" y="1470190"/>
                  <a:pt x="0" y="1141077"/>
                  <a:pt x="0" y="735095"/>
                </a:cubicBezTo>
                <a:cubicBezTo>
                  <a:pt x="0" y="329113"/>
                  <a:pt x="355415" y="0"/>
                  <a:pt x="793842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C8ADAE5-4BCF-2945-9E26-17277B4D65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41113" y="3508358"/>
            <a:ext cx="1060374" cy="1020313"/>
          </a:xfrm>
          <a:custGeom>
            <a:avLst/>
            <a:gdLst/>
            <a:ahLst/>
            <a:cxnLst/>
            <a:rect l="l" t="t" r="r" b="b"/>
            <a:pathLst>
              <a:path w="1475716" h="1419962">
                <a:moveTo>
                  <a:pt x="1041060" y="576731"/>
                </a:moveTo>
                <a:lnTo>
                  <a:pt x="1041060" y="869913"/>
                </a:lnTo>
                <a:lnTo>
                  <a:pt x="1264047" y="869913"/>
                </a:lnTo>
                <a:lnTo>
                  <a:pt x="1264047" y="820516"/>
                </a:lnTo>
                <a:lnTo>
                  <a:pt x="1100257" y="820516"/>
                </a:lnTo>
                <a:lnTo>
                  <a:pt x="1100257" y="740721"/>
                </a:lnTo>
                <a:lnTo>
                  <a:pt x="1247448" y="740721"/>
                </a:lnTo>
                <a:lnTo>
                  <a:pt x="1247448" y="691324"/>
                </a:lnTo>
                <a:lnTo>
                  <a:pt x="1100257" y="691324"/>
                </a:lnTo>
                <a:lnTo>
                  <a:pt x="1100257" y="626328"/>
                </a:lnTo>
                <a:lnTo>
                  <a:pt x="1258447" y="626328"/>
                </a:lnTo>
                <a:lnTo>
                  <a:pt x="1258447" y="576731"/>
                </a:lnTo>
                <a:close/>
                <a:moveTo>
                  <a:pt x="764835" y="576731"/>
                </a:moveTo>
                <a:lnTo>
                  <a:pt x="764835" y="869913"/>
                </a:lnTo>
                <a:lnTo>
                  <a:pt x="987822" y="869913"/>
                </a:lnTo>
                <a:lnTo>
                  <a:pt x="987822" y="820516"/>
                </a:lnTo>
                <a:lnTo>
                  <a:pt x="824032" y="820516"/>
                </a:lnTo>
                <a:lnTo>
                  <a:pt x="824032" y="740721"/>
                </a:lnTo>
                <a:lnTo>
                  <a:pt x="971223" y="740721"/>
                </a:lnTo>
                <a:lnTo>
                  <a:pt x="971223" y="691324"/>
                </a:lnTo>
                <a:lnTo>
                  <a:pt x="824032" y="691324"/>
                </a:lnTo>
                <a:lnTo>
                  <a:pt x="824032" y="626328"/>
                </a:lnTo>
                <a:lnTo>
                  <a:pt x="982222" y="626328"/>
                </a:lnTo>
                <a:lnTo>
                  <a:pt x="982222" y="576731"/>
                </a:lnTo>
                <a:close/>
                <a:moveTo>
                  <a:pt x="470160" y="576731"/>
                </a:moveTo>
                <a:lnTo>
                  <a:pt x="470160" y="869913"/>
                </a:lnTo>
                <a:lnTo>
                  <a:pt x="525157" y="869913"/>
                </a:lnTo>
                <a:lnTo>
                  <a:pt x="525157" y="678725"/>
                </a:lnTo>
                <a:lnTo>
                  <a:pt x="643350" y="869913"/>
                </a:lnTo>
                <a:lnTo>
                  <a:pt x="702746" y="869913"/>
                </a:lnTo>
                <a:lnTo>
                  <a:pt x="702746" y="576731"/>
                </a:lnTo>
                <a:lnTo>
                  <a:pt x="647749" y="576731"/>
                </a:lnTo>
                <a:lnTo>
                  <a:pt x="647749" y="772519"/>
                </a:lnTo>
                <a:lnTo>
                  <a:pt x="527757" y="576731"/>
                </a:lnTo>
                <a:close/>
                <a:moveTo>
                  <a:pt x="295929" y="571731"/>
                </a:moveTo>
                <a:cubicBezTo>
                  <a:pt x="273397" y="571731"/>
                  <a:pt x="254165" y="575131"/>
                  <a:pt x="238233" y="581931"/>
                </a:cubicBezTo>
                <a:cubicBezTo>
                  <a:pt x="222300" y="588730"/>
                  <a:pt x="210101" y="598630"/>
                  <a:pt x="201635" y="611629"/>
                </a:cubicBezTo>
                <a:cubicBezTo>
                  <a:pt x="193169" y="624628"/>
                  <a:pt x="188935" y="638594"/>
                  <a:pt x="188935" y="653526"/>
                </a:cubicBezTo>
                <a:cubicBezTo>
                  <a:pt x="188935" y="676725"/>
                  <a:pt x="197935" y="696391"/>
                  <a:pt x="215934" y="712523"/>
                </a:cubicBezTo>
                <a:cubicBezTo>
                  <a:pt x="228733" y="723989"/>
                  <a:pt x="250998" y="733655"/>
                  <a:pt x="282730" y="741521"/>
                </a:cubicBezTo>
                <a:cubicBezTo>
                  <a:pt x="307395" y="747654"/>
                  <a:pt x="323194" y="751920"/>
                  <a:pt x="330127" y="754320"/>
                </a:cubicBezTo>
                <a:cubicBezTo>
                  <a:pt x="340260" y="757920"/>
                  <a:pt x="347359" y="762153"/>
                  <a:pt x="351426" y="767020"/>
                </a:cubicBezTo>
                <a:cubicBezTo>
                  <a:pt x="355492" y="771886"/>
                  <a:pt x="357525" y="777786"/>
                  <a:pt x="357525" y="784718"/>
                </a:cubicBezTo>
                <a:cubicBezTo>
                  <a:pt x="357525" y="795518"/>
                  <a:pt x="352692" y="804951"/>
                  <a:pt x="343026" y="813017"/>
                </a:cubicBezTo>
                <a:cubicBezTo>
                  <a:pt x="333360" y="821083"/>
                  <a:pt x="318994" y="825116"/>
                  <a:pt x="299929" y="825116"/>
                </a:cubicBezTo>
                <a:cubicBezTo>
                  <a:pt x="281930" y="825116"/>
                  <a:pt x="267631" y="820583"/>
                  <a:pt x="257031" y="811517"/>
                </a:cubicBezTo>
                <a:cubicBezTo>
                  <a:pt x="246432" y="802451"/>
                  <a:pt x="239399" y="788252"/>
                  <a:pt x="235933" y="768919"/>
                </a:cubicBezTo>
                <a:lnTo>
                  <a:pt x="178336" y="774519"/>
                </a:lnTo>
                <a:cubicBezTo>
                  <a:pt x="182203" y="807317"/>
                  <a:pt x="194069" y="832282"/>
                  <a:pt x="213934" y="849414"/>
                </a:cubicBezTo>
                <a:cubicBezTo>
                  <a:pt x="233799" y="866547"/>
                  <a:pt x="262264" y="875113"/>
                  <a:pt x="299329" y="875113"/>
                </a:cubicBezTo>
                <a:cubicBezTo>
                  <a:pt x="324794" y="875113"/>
                  <a:pt x="346059" y="871546"/>
                  <a:pt x="363125" y="864414"/>
                </a:cubicBezTo>
                <a:cubicBezTo>
                  <a:pt x="380190" y="857281"/>
                  <a:pt x="393390" y="846381"/>
                  <a:pt x="402722" y="831716"/>
                </a:cubicBezTo>
                <a:cubicBezTo>
                  <a:pt x="412055" y="817050"/>
                  <a:pt x="416722" y="801317"/>
                  <a:pt x="416722" y="784518"/>
                </a:cubicBezTo>
                <a:cubicBezTo>
                  <a:pt x="416722" y="765986"/>
                  <a:pt x="412822" y="750421"/>
                  <a:pt x="405022" y="737821"/>
                </a:cubicBezTo>
                <a:cubicBezTo>
                  <a:pt x="397223" y="725222"/>
                  <a:pt x="386423" y="715289"/>
                  <a:pt x="372624" y="708023"/>
                </a:cubicBezTo>
                <a:cubicBezTo>
                  <a:pt x="358825" y="700757"/>
                  <a:pt x="337526" y="693724"/>
                  <a:pt x="308728" y="686924"/>
                </a:cubicBezTo>
                <a:cubicBezTo>
                  <a:pt x="279930" y="680125"/>
                  <a:pt x="261798" y="673592"/>
                  <a:pt x="254332" y="667326"/>
                </a:cubicBezTo>
                <a:cubicBezTo>
                  <a:pt x="248465" y="662393"/>
                  <a:pt x="245532" y="656460"/>
                  <a:pt x="245532" y="649527"/>
                </a:cubicBezTo>
                <a:cubicBezTo>
                  <a:pt x="245532" y="641927"/>
                  <a:pt x="248665" y="635861"/>
                  <a:pt x="254931" y="631328"/>
                </a:cubicBezTo>
                <a:cubicBezTo>
                  <a:pt x="264664" y="624262"/>
                  <a:pt x="278130" y="620728"/>
                  <a:pt x="295329" y="620728"/>
                </a:cubicBezTo>
                <a:cubicBezTo>
                  <a:pt x="311995" y="620728"/>
                  <a:pt x="324494" y="624028"/>
                  <a:pt x="332827" y="630628"/>
                </a:cubicBezTo>
                <a:cubicBezTo>
                  <a:pt x="341160" y="637227"/>
                  <a:pt x="346593" y="648060"/>
                  <a:pt x="349126" y="663126"/>
                </a:cubicBezTo>
                <a:lnTo>
                  <a:pt x="408322" y="660526"/>
                </a:lnTo>
                <a:cubicBezTo>
                  <a:pt x="407389" y="633594"/>
                  <a:pt x="397623" y="612062"/>
                  <a:pt x="379024" y="595930"/>
                </a:cubicBezTo>
                <a:cubicBezTo>
                  <a:pt x="360425" y="579798"/>
                  <a:pt x="332727" y="571731"/>
                  <a:pt x="295929" y="571731"/>
                </a:cubicBezTo>
                <a:close/>
                <a:moveTo>
                  <a:pt x="737858" y="0"/>
                </a:moveTo>
                <a:cubicBezTo>
                  <a:pt x="1145366" y="0"/>
                  <a:pt x="1475716" y="317869"/>
                  <a:pt x="1475716" y="709981"/>
                </a:cubicBezTo>
                <a:cubicBezTo>
                  <a:pt x="1475716" y="1102093"/>
                  <a:pt x="1145366" y="1419962"/>
                  <a:pt x="737858" y="1419962"/>
                </a:cubicBezTo>
                <a:cubicBezTo>
                  <a:pt x="330350" y="1419962"/>
                  <a:pt x="0" y="1102093"/>
                  <a:pt x="0" y="709981"/>
                </a:cubicBezTo>
                <a:cubicBezTo>
                  <a:pt x="0" y="317869"/>
                  <a:pt x="330350" y="0"/>
                  <a:pt x="737858" y="0"/>
                </a:cubicBezTo>
                <a:close/>
              </a:path>
            </a:pathLst>
          </a:cu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FD1803-DBC9-4B0F-6E23-CD34097A611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13" y="176449"/>
            <a:ext cx="1096368" cy="1048554"/>
          </a:xfrm>
          <a:custGeom>
            <a:avLst/>
            <a:gdLst/>
            <a:ahLst/>
            <a:cxnLst/>
            <a:rect l="l" t="t" r="r" b="b"/>
            <a:pathLst>
              <a:path w="1525808" h="1459266">
                <a:moveTo>
                  <a:pt x="677955" y="762168"/>
                </a:moveTo>
                <a:lnTo>
                  <a:pt x="735152" y="832763"/>
                </a:lnTo>
                <a:cubicBezTo>
                  <a:pt x="725552" y="840763"/>
                  <a:pt x="716686" y="846496"/>
                  <a:pt x="708553" y="849962"/>
                </a:cubicBezTo>
                <a:cubicBezTo>
                  <a:pt x="700420" y="853429"/>
                  <a:pt x="691954" y="855162"/>
                  <a:pt x="683155" y="855162"/>
                </a:cubicBezTo>
                <a:cubicBezTo>
                  <a:pt x="669822" y="855162"/>
                  <a:pt x="659190" y="851329"/>
                  <a:pt x="651257" y="843663"/>
                </a:cubicBezTo>
                <a:cubicBezTo>
                  <a:pt x="643324" y="835997"/>
                  <a:pt x="639357" y="826097"/>
                  <a:pt x="639357" y="813965"/>
                </a:cubicBezTo>
                <a:cubicBezTo>
                  <a:pt x="639357" y="804365"/>
                  <a:pt x="642557" y="794966"/>
                  <a:pt x="648957" y="785766"/>
                </a:cubicBezTo>
                <a:cubicBezTo>
                  <a:pt x="655356" y="776567"/>
                  <a:pt x="665023" y="768701"/>
                  <a:pt x="677955" y="762168"/>
                </a:cubicBezTo>
                <a:close/>
                <a:moveTo>
                  <a:pt x="701954" y="637775"/>
                </a:moveTo>
                <a:cubicBezTo>
                  <a:pt x="711153" y="637775"/>
                  <a:pt x="718453" y="640309"/>
                  <a:pt x="723852" y="645375"/>
                </a:cubicBezTo>
                <a:cubicBezTo>
                  <a:pt x="729252" y="650441"/>
                  <a:pt x="731952" y="656574"/>
                  <a:pt x="731952" y="663774"/>
                </a:cubicBezTo>
                <a:cubicBezTo>
                  <a:pt x="731952" y="672307"/>
                  <a:pt x="726352" y="680906"/>
                  <a:pt x="715153" y="689572"/>
                </a:cubicBezTo>
                <a:lnTo>
                  <a:pt x="699954" y="701171"/>
                </a:lnTo>
                <a:lnTo>
                  <a:pt x="686155" y="685172"/>
                </a:lnTo>
                <a:cubicBezTo>
                  <a:pt x="677622" y="675306"/>
                  <a:pt x="673355" y="666907"/>
                  <a:pt x="673355" y="659974"/>
                </a:cubicBezTo>
                <a:cubicBezTo>
                  <a:pt x="673355" y="654108"/>
                  <a:pt x="675889" y="648941"/>
                  <a:pt x="680955" y="644475"/>
                </a:cubicBezTo>
                <a:cubicBezTo>
                  <a:pt x="686021" y="640009"/>
                  <a:pt x="693021" y="637775"/>
                  <a:pt x="701954" y="637775"/>
                </a:cubicBezTo>
                <a:close/>
                <a:moveTo>
                  <a:pt x="860437" y="603177"/>
                </a:moveTo>
                <a:lnTo>
                  <a:pt x="930433" y="896360"/>
                </a:lnTo>
                <a:lnTo>
                  <a:pt x="994629" y="896360"/>
                </a:lnTo>
                <a:lnTo>
                  <a:pt x="1052825" y="677173"/>
                </a:lnTo>
                <a:lnTo>
                  <a:pt x="1111222" y="896360"/>
                </a:lnTo>
                <a:lnTo>
                  <a:pt x="1174018" y="896360"/>
                </a:lnTo>
                <a:lnTo>
                  <a:pt x="1245214" y="603177"/>
                </a:lnTo>
                <a:lnTo>
                  <a:pt x="1185617" y="603177"/>
                </a:lnTo>
                <a:lnTo>
                  <a:pt x="1140620" y="807965"/>
                </a:lnTo>
                <a:lnTo>
                  <a:pt x="1089223" y="603177"/>
                </a:lnTo>
                <a:lnTo>
                  <a:pt x="1018827" y="603177"/>
                </a:lnTo>
                <a:lnTo>
                  <a:pt x="965231" y="804565"/>
                </a:lnTo>
                <a:lnTo>
                  <a:pt x="921033" y="603177"/>
                </a:lnTo>
                <a:close/>
                <a:moveTo>
                  <a:pt x="298885" y="603177"/>
                </a:moveTo>
                <a:lnTo>
                  <a:pt x="298885" y="896360"/>
                </a:lnTo>
                <a:lnTo>
                  <a:pt x="353882" y="896360"/>
                </a:lnTo>
                <a:lnTo>
                  <a:pt x="353882" y="705171"/>
                </a:lnTo>
                <a:lnTo>
                  <a:pt x="472075" y="896360"/>
                </a:lnTo>
                <a:lnTo>
                  <a:pt x="531471" y="896360"/>
                </a:lnTo>
                <a:lnTo>
                  <a:pt x="531471" y="603177"/>
                </a:lnTo>
                <a:lnTo>
                  <a:pt x="476474" y="603177"/>
                </a:lnTo>
                <a:lnTo>
                  <a:pt x="476474" y="798965"/>
                </a:lnTo>
                <a:lnTo>
                  <a:pt x="356482" y="603177"/>
                </a:lnTo>
                <a:close/>
                <a:moveTo>
                  <a:pt x="700554" y="598178"/>
                </a:moveTo>
                <a:cubicBezTo>
                  <a:pt x="674289" y="598178"/>
                  <a:pt x="654056" y="604344"/>
                  <a:pt x="639857" y="616677"/>
                </a:cubicBezTo>
                <a:cubicBezTo>
                  <a:pt x="625658" y="629009"/>
                  <a:pt x="618559" y="644042"/>
                  <a:pt x="618559" y="661774"/>
                </a:cubicBezTo>
                <a:cubicBezTo>
                  <a:pt x="618559" y="671373"/>
                  <a:pt x="621092" y="681539"/>
                  <a:pt x="626158" y="692272"/>
                </a:cubicBezTo>
                <a:cubicBezTo>
                  <a:pt x="631225" y="703005"/>
                  <a:pt x="638757" y="714304"/>
                  <a:pt x="648757" y="726170"/>
                </a:cubicBezTo>
                <a:cubicBezTo>
                  <a:pt x="626492" y="737236"/>
                  <a:pt x="609759" y="750268"/>
                  <a:pt x="598560" y="765268"/>
                </a:cubicBezTo>
                <a:cubicBezTo>
                  <a:pt x="587361" y="780267"/>
                  <a:pt x="581761" y="797166"/>
                  <a:pt x="581761" y="815964"/>
                </a:cubicBezTo>
                <a:cubicBezTo>
                  <a:pt x="581761" y="836630"/>
                  <a:pt x="588894" y="854895"/>
                  <a:pt x="603160" y="870761"/>
                </a:cubicBezTo>
                <a:cubicBezTo>
                  <a:pt x="621559" y="891293"/>
                  <a:pt x="649023" y="901559"/>
                  <a:pt x="685555" y="901559"/>
                </a:cubicBezTo>
                <a:cubicBezTo>
                  <a:pt x="703953" y="901559"/>
                  <a:pt x="719819" y="899026"/>
                  <a:pt x="733152" y="893960"/>
                </a:cubicBezTo>
                <a:cubicBezTo>
                  <a:pt x="746484" y="888893"/>
                  <a:pt x="759083" y="881027"/>
                  <a:pt x="770949" y="870361"/>
                </a:cubicBezTo>
                <a:cubicBezTo>
                  <a:pt x="786282" y="884627"/>
                  <a:pt x="802281" y="895826"/>
                  <a:pt x="818946" y="903959"/>
                </a:cubicBezTo>
                <a:lnTo>
                  <a:pt x="852944" y="860562"/>
                </a:lnTo>
                <a:cubicBezTo>
                  <a:pt x="848278" y="858295"/>
                  <a:pt x="840978" y="853662"/>
                  <a:pt x="831046" y="846663"/>
                </a:cubicBezTo>
                <a:cubicBezTo>
                  <a:pt x="821113" y="839663"/>
                  <a:pt x="813013" y="833230"/>
                  <a:pt x="806747" y="827364"/>
                </a:cubicBezTo>
                <a:cubicBezTo>
                  <a:pt x="811014" y="821764"/>
                  <a:pt x="815013" y="814798"/>
                  <a:pt x="818746" y="806465"/>
                </a:cubicBezTo>
                <a:cubicBezTo>
                  <a:pt x="822479" y="798132"/>
                  <a:pt x="826879" y="784966"/>
                  <a:pt x="831946" y="766967"/>
                </a:cubicBezTo>
                <a:lnTo>
                  <a:pt x="781149" y="755368"/>
                </a:lnTo>
                <a:cubicBezTo>
                  <a:pt x="777682" y="769101"/>
                  <a:pt x="773549" y="780233"/>
                  <a:pt x="768749" y="788766"/>
                </a:cubicBezTo>
                <a:lnTo>
                  <a:pt x="727952" y="734969"/>
                </a:lnTo>
                <a:cubicBezTo>
                  <a:pt x="749417" y="721504"/>
                  <a:pt x="763683" y="709438"/>
                  <a:pt x="770749" y="698772"/>
                </a:cubicBezTo>
                <a:cubicBezTo>
                  <a:pt x="777816" y="688106"/>
                  <a:pt x="781349" y="676840"/>
                  <a:pt x="781349" y="664974"/>
                </a:cubicBezTo>
                <a:cubicBezTo>
                  <a:pt x="781349" y="646308"/>
                  <a:pt x="774216" y="630509"/>
                  <a:pt x="759950" y="617577"/>
                </a:cubicBezTo>
                <a:cubicBezTo>
                  <a:pt x="745684" y="604644"/>
                  <a:pt x="725885" y="598178"/>
                  <a:pt x="700554" y="598178"/>
                </a:cubicBezTo>
                <a:close/>
                <a:moveTo>
                  <a:pt x="762904" y="0"/>
                </a:moveTo>
                <a:cubicBezTo>
                  <a:pt x="1184244" y="0"/>
                  <a:pt x="1525808" y="326668"/>
                  <a:pt x="1525808" y="729633"/>
                </a:cubicBezTo>
                <a:cubicBezTo>
                  <a:pt x="1525808" y="1132598"/>
                  <a:pt x="1184244" y="1459266"/>
                  <a:pt x="762904" y="1459266"/>
                </a:cubicBezTo>
                <a:cubicBezTo>
                  <a:pt x="341564" y="1459266"/>
                  <a:pt x="0" y="1132598"/>
                  <a:pt x="0" y="729633"/>
                </a:cubicBezTo>
                <a:cubicBezTo>
                  <a:pt x="0" y="326668"/>
                  <a:pt x="341564" y="0"/>
                  <a:pt x="762904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7558A6A-9FE1-0F82-1052-C3EB61F80C85}"/>
              </a:ext>
            </a:extLst>
          </p:cNvPr>
          <p:cNvSpPr txBox="1">
            <a:spLocks/>
          </p:cNvSpPr>
          <p:nvPr/>
        </p:nvSpPr>
        <p:spPr>
          <a:xfrm>
            <a:off x="6783859" y="1782729"/>
            <a:ext cx="5265247" cy="1927940"/>
          </a:xfrm>
          <a:prstGeom prst="roundRect">
            <a:avLst>
              <a:gd name="adj" fmla="val 0"/>
            </a:avLst>
          </a:prstGeom>
          <a:solidFill>
            <a:srgbClr val="C65A10">
              <a:alpha val="26168"/>
            </a:srgbClr>
          </a:solidFill>
        </p:spPr>
        <p:txBody>
          <a:bodyPr lIns="1296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32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Boscombe &amp; Portland: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5CF9641-E8D8-2F67-55DC-C67E401F32D1}"/>
              </a:ext>
            </a:extLst>
          </p:cNvPr>
          <p:cNvSpPr/>
          <p:nvPr/>
        </p:nvSpPr>
        <p:spPr>
          <a:xfrm>
            <a:off x="6630462" y="1743684"/>
            <a:ext cx="2219281" cy="4065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Partners</a:t>
            </a: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F41DF1D5-2F1A-3D34-5AEC-8948BF7B112F}"/>
              </a:ext>
            </a:extLst>
          </p:cNvPr>
          <p:cNvSpPr/>
          <p:nvPr/>
        </p:nvSpPr>
        <p:spPr>
          <a:xfrm>
            <a:off x="2400400" y="339707"/>
            <a:ext cx="4293124" cy="714878"/>
          </a:xfrm>
          <a:prstGeom prst="rect">
            <a:avLst/>
          </a:prstGeom>
          <a:noFill/>
          <a:ln/>
        </p:spPr>
        <p:txBody>
          <a:bodyPr wrap="square" lIns="12000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Case Study Focus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13F755-87F6-CBA9-DC3A-89AA6A5840B9}"/>
              </a:ext>
            </a:extLst>
          </p:cNvPr>
          <p:cNvSpPr txBox="1">
            <a:spLocks/>
          </p:cNvSpPr>
          <p:nvPr/>
        </p:nvSpPr>
        <p:spPr>
          <a:xfrm>
            <a:off x="2411435" y="1079839"/>
            <a:ext cx="3360425" cy="1115787"/>
          </a:xfrm>
          <a:prstGeom prst="rect">
            <a:avLst/>
          </a:prstGeom>
          <a:noFill/>
        </p:spPr>
        <p:txBody>
          <a:bodyPr lIns="1296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Thanet:           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Suicide Prevention Strategy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B81A1DD-B938-00C5-549C-7C1A1F38DC41}"/>
              </a:ext>
            </a:extLst>
          </p:cNvPr>
          <p:cNvSpPr/>
          <p:nvPr/>
        </p:nvSpPr>
        <p:spPr>
          <a:xfrm>
            <a:off x="3252076" y="5823744"/>
            <a:ext cx="8789940" cy="815740"/>
          </a:xfrm>
          <a:prstGeom prst="roundRect">
            <a:avLst>
              <a:gd name="adj" fmla="val 0"/>
            </a:avLst>
          </a:prstGeom>
          <a:solidFill>
            <a:srgbClr val="C65A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5999" rIns="216000"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reduce the suicide risk amongst older males though earlier targeted interventions that also address unemployment/ redeployment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FFC9436-3618-AA76-C5C5-9D9DEF01847E}"/>
              </a:ext>
            </a:extLst>
          </p:cNvPr>
          <p:cNvSpPr/>
          <p:nvPr/>
        </p:nvSpPr>
        <p:spPr>
          <a:xfrm>
            <a:off x="2399717" y="5823306"/>
            <a:ext cx="2337104" cy="826569"/>
          </a:xfrm>
          <a:prstGeom prst="roundRect">
            <a:avLst>
              <a:gd name="adj" fmla="val 0"/>
            </a:avLst>
          </a:prstGeom>
          <a:solidFill>
            <a:srgbClr val="10263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Opportunity:</a:t>
            </a:r>
          </a:p>
        </p:txBody>
      </p:sp>
    </p:spTree>
    <p:extLst>
      <p:ext uri="{BB962C8B-B14F-4D97-AF65-F5344CB8AC3E}">
        <p14:creationId xmlns:p14="http://schemas.microsoft.com/office/powerpoint/2010/main" val="2080478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FCA9A-AF42-0129-A6EF-0E2F0C2EE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749855-7B6C-9A1B-D9F9-48D77F02F41D}"/>
              </a:ext>
            </a:extLst>
          </p:cNvPr>
          <p:cNvGrpSpPr/>
          <p:nvPr/>
        </p:nvGrpSpPr>
        <p:grpSpPr>
          <a:xfrm>
            <a:off x="-1295521" y="1280099"/>
            <a:ext cx="1068059" cy="1022154"/>
            <a:chOff x="171472" y="1555617"/>
            <a:chExt cx="1281671" cy="122658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F3AB9E5-32EB-F028-E544-1A20AE489CDF}"/>
                </a:ext>
              </a:extLst>
            </p:cNvPr>
            <p:cNvSpPr/>
            <p:nvPr/>
          </p:nvSpPr>
          <p:spPr>
            <a:xfrm>
              <a:off x="234673" y="1644119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2A1BB1-CA62-CA22-EABF-BCDDD4C0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85000"/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472" y="1555617"/>
              <a:ext cx="1281671" cy="1226585"/>
            </a:xfrm>
            <a:custGeom>
              <a:avLst/>
              <a:gdLst/>
              <a:ahLst/>
              <a:cxnLst/>
              <a:rect l="l" t="t" r="r" b="b"/>
              <a:pathLst>
                <a:path w="1486412" h="1422526">
                  <a:moveTo>
                    <a:pt x="491851" y="655834"/>
                  </a:moveTo>
                  <a:lnTo>
                    <a:pt x="491851" y="868221"/>
                  </a:lnTo>
                  <a:lnTo>
                    <a:pt x="548048" y="868221"/>
                  </a:lnTo>
                  <a:lnTo>
                    <a:pt x="548048" y="655834"/>
                  </a:lnTo>
                  <a:close/>
                  <a:moveTo>
                    <a:pt x="1159797" y="651034"/>
                  </a:moveTo>
                  <a:cubicBezTo>
                    <a:pt x="1129265" y="651034"/>
                    <a:pt x="1106733" y="657300"/>
                    <a:pt x="1092201" y="669833"/>
                  </a:cubicBezTo>
                  <a:cubicBezTo>
                    <a:pt x="1077668" y="682365"/>
                    <a:pt x="1070402" y="697831"/>
                    <a:pt x="1070402" y="716230"/>
                  </a:cubicBezTo>
                  <a:cubicBezTo>
                    <a:pt x="1070402" y="736629"/>
                    <a:pt x="1078802" y="752561"/>
                    <a:pt x="1095601" y="764027"/>
                  </a:cubicBezTo>
                  <a:cubicBezTo>
                    <a:pt x="1107733" y="772293"/>
                    <a:pt x="1136465" y="781426"/>
                    <a:pt x="1181795" y="791425"/>
                  </a:cubicBezTo>
                  <a:cubicBezTo>
                    <a:pt x="1191528" y="793692"/>
                    <a:pt x="1197794" y="796158"/>
                    <a:pt x="1200594" y="798825"/>
                  </a:cubicBezTo>
                  <a:cubicBezTo>
                    <a:pt x="1203261" y="801625"/>
                    <a:pt x="1204594" y="805158"/>
                    <a:pt x="1204594" y="809424"/>
                  </a:cubicBezTo>
                  <a:cubicBezTo>
                    <a:pt x="1204594" y="815691"/>
                    <a:pt x="1202127" y="820690"/>
                    <a:pt x="1197194" y="824423"/>
                  </a:cubicBezTo>
                  <a:cubicBezTo>
                    <a:pt x="1189861" y="829756"/>
                    <a:pt x="1178929" y="832423"/>
                    <a:pt x="1164396" y="832423"/>
                  </a:cubicBezTo>
                  <a:cubicBezTo>
                    <a:pt x="1151197" y="832423"/>
                    <a:pt x="1140931" y="829590"/>
                    <a:pt x="1133598" y="823923"/>
                  </a:cubicBezTo>
                  <a:cubicBezTo>
                    <a:pt x="1126265" y="818257"/>
                    <a:pt x="1121399" y="809958"/>
                    <a:pt x="1118999" y="799025"/>
                  </a:cubicBezTo>
                  <a:lnTo>
                    <a:pt x="1062603" y="807624"/>
                  </a:lnTo>
                  <a:cubicBezTo>
                    <a:pt x="1067802" y="827756"/>
                    <a:pt x="1078835" y="843689"/>
                    <a:pt x="1095701" y="855421"/>
                  </a:cubicBezTo>
                  <a:cubicBezTo>
                    <a:pt x="1112566" y="867154"/>
                    <a:pt x="1135465" y="873020"/>
                    <a:pt x="1164396" y="873020"/>
                  </a:cubicBezTo>
                  <a:cubicBezTo>
                    <a:pt x="1196261" y="873020"/>
                    <a:pt x="1220326" y="866021"/>
                    <a:pt x="1236592" y="852022"/>
                  </a:cubicBezTo>
                  <a:cubicBezTo>
                    <a:pt x="1252858" y="838023"/>
                    <a:pt x="1260991" y="821290"/>
                    <a:pt x="1260991" y="801825"/>
                  </a:cubicBezTo>
                  <a:cubicBezTo>
                    <a:pt x="1260991" y="783959"/>
                    <a:pt x="1255124" y="770027"/>
                    <a:pt x="1243392" y="760027"/>
                  </a:cubicBezTo>
                  <a:cubicBezTo>
                    <a:pt x="1231526" y="750161"/>
                    <a:pt x="1210627" y="741828"/>
                    <a:pt x="1180695" y="735029"/>
                  </a:cubicBezTo>
                  <a:cubicBezTo>
                    <a:pt x="1150764" y="728229"/>
                    <a:pt x="1133265" y="722963"/>
                    <a:pt x="1128199" y="719230"/>
                  </a:cubicBezTo>
                  <a:cubicBezTo>
                    <a:pt x="1124465" y="716430"/>
                    <a:pt x="1122599" y="713030"/>
                    <a:pt x="1122599" y="709030"/>
                  </a:cubicBezTo>
                  <a:cubicBezTo>
                    <a:pt x="1122599" y="704364"/>
                    <a:pt x="1124732" y="700564"/>
                    <a:pt x="1128999" y="697631"/>
                  </a:cubicBezTo>
                  <a:cubicBezTo>
                    <a:pt x="1135398" y="693498"/>
                    <a:pt x="1145998" y="691431"/>
                    <a:pt x="1160797" y="691431"/>
                  </a:cubicBezTo>
                  <a:cubicBezTo>
                    <a:pt x="1172529" y="691431"/>
                    <a:pt x="1181562" y="693631"/>
                    <a:pt x="1187895" y="698031"/>
                  </a:cubicBezTo>
                  <a:cubicBezTo>
                    <a:pt x="1194228" y="702431"/>
                    <a:pt x="1198528" y="708764"/>
                    <a:pt x="1200794" y="717030"/>
                  </a:cubicBezTo>
                  <a:lnTo>
                    <a:pt x="1253791" y="707230"/>
                  </a:lnTo>
                  <a:cubicBezTo>
                    <a:pt x="1248458" y="688698"/>
                    <a:pt x="1238725" y="674699"/>
                    <a:pt x="1224593" y="665233"/>
                  </a:cubicBezTo>
                  <a:cubicBezTo>
                    <a:pt x="1210460" y="655767"/>
                    <a:pt x="1188862" y="651034"/>
                    <a:pt x="1159797" y="651034"/>
                  </a:cubicBezTo>
                  <a:close/>
                  <a:moveTo>
                    <a:pt x="944396" y="651034"/>
                  </a:moveTo>
                  <a:cubicBezTo>
                    <a:pt x="912798" y="651034"/>
                    <a:pt x="887733" y="660800"/>
                    <a:pt x="869200" y="680332"/>
                  </a:cubicBezTo>
                  <a:cubicBezTo>
                    <a:pt x="850668" y="699864"/>
                    <a:pt x="841402" y="727163"/>
                    <a:pt x="841402" y="762227"/>
                  </a:cubicBezTo>
                  <a:cubicBezTo>
                    <a:pt x="841402" y="796892"/>
                    <a:pt x="850635" y="824023"/>
                    <a:pt x="869100" y="843622"/>
                  </a:cubicBezTo>
                  <a:cubicBezTo>
                    <a:pt x="887566" y="863221"/>
                    <a:pt x="912331" y="873020"/>
                    <a:pt x="943396" y="873020"/>
                  </a:cubicBezTo>
                  <a:cubicBezTo>
                    <a:pt x="970728" y="873020"/>
                    <a:pt x="992526" y="866554"/>
                    <a:pt x="1008792" y="853622"/>
                  </a:cubicBezTo>
                  <a:cubicBezTo>
                    <a:pt x="1025057" y="840689"/>
                    <a:pt x="1036057" y="821557"/>
                    <a:pt x="1041790" y="796225"/>
                  </a:cubicBezTo>
                  <a:lnTo>
                    <a:pt x="986593" y="786826"/>
                  </a:lnTo>
                  <a:cubicBezTo>
                    <a:pt x="983793" y="801625"/>
                    <a:pt x="978994" y="812057"/>
                    <a:pt x="972194" y="818124"/>
                  </a:cubicBezTo>
                  <a:cubicBezTo>
                    <a:pt x="965395" y="824190"/>
                    <a:pt x="956662" y="827223"/>
                    <a:pt x="945996" y="827223"/>
                  </a:cubicBezTo>
                  <a:cubicBezTo>
                    <a:pt x="931730" y="827223"/>
                    <a:pt x="920364" y="822023"/>
                    <a:pt x="911898" y="811624"/>
                  </a:cubicBezTo>
                  <a:cubicBezTo>
                    <a:pt x="903432" y="801225"/>
                    <a:pt x="899199" y="783426"/>
                    <a:pt x="899199" y="758227"/>
                  </a:cubicBezTo>
                  <a:cubicBezTo>
                    <a:pt x="899199" y="735562"/>
                    <a:pt x="903365" y="719396"/>
                    <a:pt x="911698" y="709730"/>
                  </a:cubicBezTo>
                  <a:cubicBezTo>
                    <a:pt x="920031" y="700064"/>
                    <a:pt x="931197" y="695231"/>
                    <a:pt x="945196" y="695231"/>
                  </a:cubicBezTo>
                  <a:cubicBezTo>
                    <a:pt x="955728" y="695231"/>
                    <a:pt x="964295" y="698031"/>
                    <a:pt x="970894" y="703631"/>
                  </a:cubicBezTo>
                  <a:cubicBezTo>
                    <a:pt x="977494" y="709230"/>
                    <a:pt x="981727" y="717563"/>
                    <a:pt x="983593" y="728629"/>
                  </a:cubicBezTo>
                  <a:lnTo>
                    <a:pt x="1038990" y="718630"/>
                  </a:lnTo>
                  <a:cubicBezTo>
                    <a:pt x="1032324" y="695831"/>
                    <a:pt x="1021358" y="678866"/>
                    <a:pt x="1006092" y="667733"/>
                  </a:cubicBezTo>
                  <a:cubicBezTo>
                    <a:pt x="990826" y="656600"/>
                    <a:pt x="970261" y="651034"/>
                    <a:pt x="944396" y="651034"/>
                  </a:cubicBezTo>
                  <a:close/>
                  <a:moveTo>
                    <a:pt x="727944" y="651034"/>
                  </a:moveTo>
                  <a:cubicBezTo>
                    <a:pt x="699812" y="651034"/>
                    <a:pt x="676480" y="663033"/>
                    <a:pt x="657948" y="687032"/>
                  </a:cubicBezTo>
                  <a:lnTo>
                    <a:pt x="657948" y="655834"/>
                  </a:lnTo>
                  <a:lnTo>
                    <a:pt x="605751" y="655834"/>
                  </a:lnTo>
                  <a:lnTo>
                    <a:pt x="605751" y="868221"/>
                  </a:lnTo>
                  <a:lnTo>
                    <a:pt x="661948" y="868221"/>
                  </a:lnTo>
                  <a:lnTo>
                    <a:pt x="661948" y="772027"/>
                  </a:lnTo>
                  <a:cubicBezTo>
                    <a:pt x="661948" y="748295"/>
                    <a:pt x="663381" y="732029"/>
                    <a:pt x="666248" y="723229"/>
                  </a:cubicBezTo>
                  <a:cubicBezTo>
                    <a:pt x="669114" y="714430"/>
                    <a:pt x="674414" y="707364"/>
                    <a:pt x="682147" y="702031"/>
                  </a:cubicBezTo>
                  <a:cubicBezTo>
                    <a:pt x="689880" y="696698"/>
                    <a:pt x="698612" y="694031"/>
                    <a:pt x="708345" y="694031"/>
                  </a:cubicBezTo>
                  <a:cubicBezTo>
                    <a:pt x="715945" y="694031"/>
                    <a:pt x="722444" y="695898"/>
                    <a:pt x="727844" y="699631"/>
                  </a:cubicBezTo>
                  <a:cubicBezTo>
                    <a:pt x="733244" y="703364"/>
                    <a:pt x="737143" y="708597"/>
                    <a:pt x="739543" y="715330"/>
                  </a:cubicBezTo>
                  <a:cubicBezTo>
                    <a:pt x="741943" y="722063"/>
                    <a:pt x="743143" y="736895"/>
                    <a:pt x="743143" y="759827"/>
                  </a:cubicBezTo>
                  <a:lnTo>
                    <a:pt x="743143" y="868221"/>
                  </a:lnTo>
                  <a:lnTo>
                    <a:pt x="799340" y="868221"/>
                  </a:lnTo>
                  <a:lnTo>
                    <a:pt x="799340" y="736229"/>
                  </a:lnTo>
                  <a:cubicBezTo>
                    <a:pt x="799340" y="719830"/>
                    <a:pt x="798306" y="707230"/>
                    <a:pt x="796240" y="698431"/>
                  </a:cubicBezTo>
                  <a:cubicBezTo>
                    <a:pt x="794173" y="689632"/>
                    <a:pt x="790507" y="681765"/>
                    <a:pt x="785240" y="674832"/>
                  </a:cubicBezTo>
                  <a:cubicBezTo>
                    <a:pt x="779974" y="667900"/>
                    <a:pt x="772208" y="662200"/>
                    <a:pt x="761942" y="657733"/>
                  </a:cubicBezTo>
                  <a:cubicBezTo>
                    <a:pt x="751676" y="653267"/>
                    <a:pt x="740343" y="651034"/>
                    <a:pt x="727944" y="651034"/>
                  </a:cubicBezTo>
                  <a:close/>
                  <a:moveTo>
                    <a:pt x="246201" y="577438"/>
                  </a:moveTo>
                  <a:lnTo>
                    <a:pt x="246201" y="868221"/>
                  </a:lnTo>
                  <a:lnTo>
                    <a:pt x="452589" y="868221"/>
                  </a:lnTo>
                  <a:lnTo>
                    <a:pt x="452589" y="818824"/>
                  </a:lnTo>
                  <a:lnTo>
                    <a:pt x="305398" y="818824"/>
                  </a:lnTo>
                  <a:lnTo>
                    <a:pt x="305398" y="577438"/>
                  </a:lnTo>
                  <a:close/>
                  <a:moveTo>
                    <a:pt x="491851" y="575039"/>
                  </a:moveTo>
                  <a:lnTo>
                    <a:pt x="491851" y="627035"/>
                  </a:lnTo>
                  <a:lnTo>
                    <a:pt x="548048" y="627035"/>
                  </a:lnTo>
                  <a:lnTo>
                    <a:pt x="548048" y="575039"/>
                  </a:lnTo>
                  <a:close/>
                  <a:moveTo>
                    <a:pt x="743206" y="0"/>
                  </a:moveTo>
                  <a:cubicBezTo>
                    <a:pt x="1153667" y="0"/>
                    <a:pt x="1486412" y="318443"/>
                    <a:pt x="1486412" y="711263"/>
                  </a:cubicBezTo>
                  <a:cubicBezTo>
                    <a:pt x="1486412" y="1104083"/>
                    <a:pt x="1153667" y="1422526"/>
                    <a:pt x="743206" y="1422526"/>
                  </a:cubicBezTo>
                  <a:cubicBezTo>
                    <a:pt x="332745" y="1422526"/>
                    <a:pt x="0" y="1104083"/>
                    <a:pt x="0" y="711263"/>
                  </a:cubicBezTo>
                  <a:cubicBezTo>
                    <a:pt x="0" y="318443"/>
                    <a:pt x="332745" y="0"/>
                    <a:pt x="743206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blurRad="127000" sx="1000" sy="1000" algn="bl" rotWithShape="0">
                <a:srgbClr val="000000"/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C307A5-D926-A49E-AA53-B1C9893AEA88}"/>
              </a:ext>
            </a:extLst>
          </p:cNvPr>
          <p:cNvGrpSpPr/>
          <p:nvPr/>
        </p:nvGrpSpPr>
        <p:grpSpPr>
          <a:xfrm>
            <a:off x="-1305584" y="2413410"/>
            <a:ext cx="1060374" cy="1024070"/>
            <a:chOff x="169335" y="2882840"/>
            <a:chExt cx="1272449" cy="12288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4B7405-F6FF-3B41-FA23-0366D061A50A}"/>
                </a:ext>
              </a:extLst>
            </p:cNvPr>
            <p:cNvSpPr/>
            <p:nvPr/>
          </p:nvSpPr>
          <p:spPr>
            <a:xfrm>
              <a:off x="234673" y="2983064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32796E-20A2-BEC8-79C1-081A1B865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85000"/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335" y="2882840"/>
              <a:ext cx="1272449" cy="1228884"/>
            </a:xfrm>
            <a:custGeom>
              <a:avLst/>
              <a:gdLst/>
              <a:ahLst/>
              <a:cxnLst/>
              <a:rect l="l" t="t" r="r" b="b"/>
              <a:pathLst>
                <a:path w="1475716" h="1425192">
                  <a:moveTo>
                    <a:pt x="523390" y="694660"/>
                  </a:moveTo>
                  <a:cubicBezTo>
                    <a:pt x="536010" y="694660"/>
                    <a:pt x="546593" y="699478"/>
                    <a:pt x="555139" y="709115"/>
                  </a:cubicBezTo>
                  <a:cubicBezTo>
                    <a:pt x="563686" y="718751"/>
                    <a:pt x="567960" y="732518"/>
                    <a:pt x="567960" y="750415"/>
                  </a:cubicBezTo>
                  <a:cubicBezTo>
                    <a:pt x="567960" y="768770"/>
                    <a:pt x="563686" y="782766"/>
                    <a:pt x="555139" y="792403"/>
                  </a:cubicBezTo>
                  <a:cubicBezTo>
                    <a:pt x="546593" y="802039"/>
                    <a:pt x="536010" y="806858"/>
                    <a:pt x="523390" y="806858"/>
                  </a:cubicBezTo>
                  <a:cubicBezTo>
                    <a:pt x="510771" y="806858"/>
                    <a:pt x="500159" y="802039"/>
                    <a:pt x="491555" y="792403"/>
                  </a:cubicBezTo>
                  <a:cubicBezTo>
                    <a:pt x="482951" y="782766"/>
                    <a:pt x="478649" y="768885"/>
                    <a:pt x="478649" y="750759"/>
                  </a:cubicBezTo>
                  <a:cubicBezTo>
                    <a:pt x="478649" y="732633"/>
                    <a:pt x="482951" y="718751"/>
                    <a:pt x="491555" y="709115"/>
                  </a:cubicBezTo>
                  <a:cubicBezTo>
                    <a:pt x="500159" y="699478"/>
                    <a:pt x="510771" y="694660"/>
                    <a:pt x="523390" y="694660"/>
                  </a:cubicBezTo>
                  <a:close/>
                  <a:moveTo>
                    <a:pt x="1065343" y="692251"/>
                  </a:moveTo>
                  <a:cubicBezTo>
                    <a:pt x="1075209" y="692251"/>
                    <a:pt x="1083584" y="695893"/>
                    <a:pt x="1090467" y="703178"/>
                  </a:cubicBezTo>
                  <a:cubicBezTo>
                    <a:pt x="1097351" y="710463"/>
                    <a:pt x="1100964" y="721103"/>
                    <a:pt x="1101308" y="735099"/>
                  </a:cubicBezTo>
                  <a:lnTo>
                    <a:pt x="1029034" y="735099"/>
                  </a:lnTo>
                  <a:cubicBezTo>
                    <a:pt x="1028919" y="721906"/>
                    <a:pt x="1032303" y="711467"/>
                    <a:pt x="1039187" y="703780"/>
                  </a:cubicBezTo>
                  <a:cubicBezTo>
                    <a:pt x="1046070" y="696094"/>
                    <a:pt x="1054789" y="692251"/>
                    <a:pt x="1065343" y="692251"/>
                  </a:cubicBezTo>
                  <a:close/>
                  <a:moveTo>
                    <a:pt x="1062418" y="655253"/>
                  </a:moveTo>
                  <a:cubicBezTo>
                    <a:pt x="1038211" y="655253"/>
                    <a:pt x="1018193" y="663828"/>
                    <a:pt x="1002361" y="680979"/>
                  </a:cubicBezTo>
                  <a:cubicBezTo>
                    <a:pt x="986529" y="698130"/>
                    <a:pt x="978614" y="721849"/>
                    <a:pt x="978614" y="752135"/>
                  </a:cubicBezTo>
                  <a:cubicBezTo>
                    <a:pt x="978614" y="777489"/>
                    <a:pt x="984636" y="798483"/>
                    <a:pt x="996682" y="815118"/>
                  </a:cubicBezTo>
                  <a:cubicBezTo>
                    <a:pt x="1011940" y="835882"/>
                    <a:pt x="1035458" y="846265"/>
                    <a:pt x="1067236" y="846265"/>
                  </a:cubicBezTo>
                  <a:cubicBezTo>
                    <a:pt x="1087312" y="846265"/>
                    <a:pt x="1104033" y="841647"/>
                    <a:pt x="1117398" y="832412"/>
                  </a:cubicBezTo>
                  <a:cubicBezTo>
                    <a:pt x="1130763" y="823177"/>
                    <a:pt x="1140543" y="809726"/>
                    <a:pt x="1146738" y="792059"/>
                  </a:cubicBezTo>
                  <a:lnTo>
                    <a:pt x="1098555" y="783971"/>
                  </a:lnTo>
                  <a:cubicBezTo>
                    <a:pt x="1095916" y="793148"/>
                    <a:pt x="1092016" y="799802"/>
                    <a:pt x="1086854" y="803932"/>
                  </a:cubicBezTo>
                  <a:cubicBezTo>
                    <a:pt x="1081691" y="808062"/>
                    <a:pt x="1075324" y="810127"/>
                    <a:pt x="1067752" y="810127"/>
                  </a:cubicBezTo>
                  <a:cubicBezTo>
                    <a:pt x="1056624" y="810127"/>
                    <a:pt x="1047332" y="806141"/>
                    <a:pt x="1039875" y="798168"/>
                  </a:cubicBezTo>
                  <a:cubicBezTo>
                    <a:pt x="1032418" y="790194"/>
                    <a:pt x="1028518" y="779038"/>
                    <a:pt x="1028173" y="764697"/>
                  </a:cubicBezTo>
                  <a:lnTo>
                    <a:pt x="1149319" y="764697"/>
                  </a:lnTo>
                  <a:cubicBezTo>
                    <a:pt x="1150008" y="727642"/>
                    <a:pt x="1142493" y="700138"/>
                    <a:pt x="1126777" y="682184"/>
                  </a:cubicBezTo>
                  <a:cubicBezTo>
                    <a:pt x="1111060" y="664230"/>
                    <a:pt x="1089607" y="655253"/>
                    <a:pt x="1062418" y="655253"/>
                  </a:cubicBezTo>
                  <a:close/>
                  <a:moveTo>
                    <a:pt x="859295" y="655253"/>
                  </a:moveTo>
                  <a:cubicBezTo>
                    <a:pt x="833024" y="655253"/>
                    <a:pt x="813636" y="660645"/>
                    <a:pt x="801131" y="671429"/>
                  </a:cubicBezTo>
                  <a:cubicBezTo>
                    <a:pt x="788627" y="682213"/>
                    <a:pt x="782374" y="695520"/>
                    <a:pt x="782374" y="711352"/>
                  </a:cubicBezTo>
                  <a:cubicBezTo>
                    <a:pt x="782374" y="728904"/>
                    <a:pt x="789602" y="742614"/>
                    <a:pt x="804057" y="752480"/>
                  </a:cubicBezTo>
                  <a:cubicBezTo>
                    <a:pt x="814496" y="759592"/>
                    <a:pt x="839219" y="767451"/>
                    <a:pt x="878224" y="776055"/>
                  </a:cubicBezTo>
                  <a:cubicBezTo>
                    <a:pt x="886599" y="778005"/>
                    <a:pt x="891991" y="780128"/>
                    <a:pt x="894400" y="782422"/>
                  </a:cubicBezTo>
                  <a:cubicBezTo>
                    <a:pt x="896694" y="784831"/>
                    <a:pt x="897842" y="787871"/>
                    <a:pt x="897842" y="791542"/>
                  </a:cubicBezTo>
                  <a:cubicBezTo>
                    <a:pt x="897842" y="796934"/>
                    <a:pt x="895719" y="801236"/>
                    <a:pt x="891475" y="804449"/>
                  </a:cubicBezTo>
                  <a:cubicBezTo>
                    <a:pt x="885165" y="809037"/>
                    <a:pt x="875758" y="811332"/>
                    <a:pt x="863253" y="811332"/>
                  </a:cubicBezTo>
                  <a:cubicBezTo>
                    <a:pt x="851896" y="811332"/>
                    <a:pt x="843062" y="808894"/>
                    <a:pt x="836752" y="804018"/>
                  </a:cubicBezTo>
                  <a:cubicBezTo>
                    <a:pt x="830443" y="799143"/>
                    <a:pt x="826255" y="792001"/>
                    <a:pt x="824190" y="782594"/>
                  </a:cubicBezTo>
                  <a:lnTo>
                    <a:pt x="775663" y="789994"/>
                  </a:lnTo>
                  <a:cubicBezTo>
                    <a:pt x="780137" y="807317"/>
                    <a:pt x="789630" y="821026"/>
                    <a:pt x="804143" y="831121"/>
                  </a:cubicBezTo>
                  <a:cubicBezTo>
                    <a:pt x="818655" y="841217"/>
                    <a:pt x="838358" y="846265"/>
                    <a:pt x="863253" y="846265"/>
                  </a:cubicBezTo>
                  <a:cubicBezTo>
                    <a:pt x="890672" y="846265"/>
                    <a:pt x="911379" y="840242"/>
                    <a:pt x="925375" y="828196"/>
                  </a:cubicBezTo>
                  <a:cubicBezTo>
                    <a:pt x="939371" y="816150"/>
                    <a:pt x="946369" y="801753"/>
                    <a:pt x="946369" y="785003"/>
                  </a:cubicBezTo>
                  <a:cubicBezTo>
                    <a:pt x="946369" y="769631"/>
                    <a:pt x="941321" y="757642"/>
                    <a:pt x="931226" y="749038"/>
                  </a:cubicBezTo>
                  <a:cubicBezTo>
                    <a:pt x="921015" y="740549"/>
                    <a:pt x="903033" y="733378"/>
                    <a:pt x="877278" y="727528"/>
                  </a:cubicBezTo>
                  <a:cubicBezTo>
                    <a:pt x="851523" y="721677"/>
                    <a:pt x="836466" y="717145"/>
                    <a:pt x="832106" y="713933"/>
                  </a:cubicBezTo>
                  <a:cubicBezTo>
                    <a:pt x="828894" y="711524"/>
                    <a:pt x="827288" y="708599"/>
                    <a:pt x="827288" y="705157"/>
                  </a:cubicBezTo>
                  <a:cubicBezTo>
                    <a:pt x="827288" y="701142"/>
                    <a:pt x="829123" y="697872"/>
                    <a:pt x="832794" y="695348"/>
                  </a:cubicBezTo>
                  <a:cubicBezTo>
                    <a:pt x="838301" y="691792"/>
                    <a:pt x="847422" y="690014"/>
                    <a:pt x="860156" y="690014"/>
                  </a:cubicBezTo>
                  <a:cubicBezTo>
                    <a:pt x="870251" y="690014"/>
                    <a:pt x="878023" y="691907"/>
                    <a:pt x="883473" y="695692"/>
                  </a:cubicBezTo>
                  <a:cubicBezTo>
                    <a:pt x="888922" y="699478"/>
                    <a:pt x="892622" y="704928"/>
                    <a:pt x="894572" y="712040"/>
                  </a:cubicBezTo>
                  <a:lnTo>
                    <a:pt x="940174" y="703608"/>
                  </a:lnTo>
                  <a:cubicBezTo>
                    <a:pt x="935585" y="687662"/>
                    <a:pt x="927210" y="675616"/>
                    <a:pt x="915050" y="667471"/>
                  </a:cubicBezTo>
                  <a:cubicBezTo>
                    <a:pt x="902889" y="659326"/>
                    <a:pt x="884304" y="655253"/>
                    <a:pt x="859295" y="655253"/>
                  </a:cubicBezTo>
                  <a:close/>
                  <a:moveTo>
                    <a:pt x="743842" y="655253"/>
                  </a:moveTo>
                  <a:cubicBezTo>
                    <a:pt x="736041" y="655253"/>
                    <a:pt x="729071" y="657203"/>
                    <a:pt x="722934" y="661104"/>
                  </a:cubicBezTo>
                  <a:cubicBezTo>
                    <a:pt x="716796" y="665004"/>
                    <a:pt x="709884" y="673092"/>
                    <a:pt x="702198" y="685367"/>
                  </a:cubicBezTo>
                  <a:lnTo>
                    <a:pt x="702198" y="659383"/>
                  </a:lnTo>
                  <a:lnTo>
                    <a:pt x="657284" y="659383"/>
                  </a:lnTo>
                  <a:lnTo>
                    <a:pt x="657284" y="842135"/>
                  </a:lnTo>
                  <a:lnTo>
                    <a:pt x="705639" y="842135"/>
                  </a:lnTo>
                  <a:lnTo>
                    <a:pt x="705639" y="785692"/>
                  </a:lnTo>
                  <a:cubicBezTo>
                    <a:pt x="705639" y="754602"/>
                    <a:pt x="706987" y="734182"/>
                    <a:pt x="709683" y="724430"/>
                  </a:cubicBezTo>
                  <a:cubicBezTo>
                    <a:pt x="712379" y="714679"/>
                    <a:pt x="716079" y="707939"/>
                    <a:pt x="720783" y="704210"/>
                  </a:cubicBezTo>
                  <a:cubicBezTo>
                    <a:pt x="725486" y="700482"/>
                    <a:pt x="731222" y="698618"/>
                    <a:pt x="737991" y="698618"/>
                  </a:cubicBezTo>
                  <a:cubicBezTo>
                    <a:pt x="744989" y="698618"/>
                    <a:pt x="752561" y="701256"/>
                    <a:pt x="760706" y="706534"/>
                  </a:cubicBezTo>
                  <a:lnTo>
                    <a:pt x="775677" y="664373"/>
                  </a:lnTo>
                  <a:cubicBezTo>
                    <a:pt x="765467" y="658293"/>
                    <a:pt x="754855" y="655253"/>
                    <a:pt x="743842" y="655253"/>
                  </a:cubicBezTo>
                  <a:close/>
                  <a:moveTo>
                    <a:pt x="523218" y="655253"/>
                  </a:moveTo>
                  <a:cubicBezTo>
                    <a:pt x="505322" y="655253"/>
                    <a:pt x="489117" y="659211"/>
                    <a:pt x="474605" y="667127"/>
                  </a:cubicBezTo>
                  <a:cubicBezTo>
                    <a:pt x="460092" y="675043"/>
                    <a:pt x="448878" y="686515"/>
                    <a:pt x="440963" y="701543"/>
                  </a:cubicBezTo>
                  <a:cubicBezTo>
                    <a:pt x="433047" y="716572"/>
                    <a:pt x="429089" y="732117"/>
                    <a:pt x="429089" y="748178"/>
                  </a:cubicBezTo>
                  <a:cubicBezTo>
                    <a:pt x="429089" y="769172"/>
                    <a:pt x="433047" y="786982"/>
                    <a:pt x="440963" y="801609"/>
                  </a:cubicBezTo>
                  <a:cubicBezTo>
                    <a:pt x="448878" y="816236"/>
                    <a:pt x="460437" y="827336"/>
                    <a:pt x="475637" y="834907"/>
                  </a:cubicBezTo>
                  <a:cubicBezTo>
                    <a:pt x="490838" y="842479"/>
                    <a:pt x="506813" y="846265"/>
                    <a:pt x="523562" y="846265"/>
                  </a:cubicBezTo>
                  <a:cubicBezTo>
                    <a:pt x="550637" y="846265"/>
                    <a:pt x="573093" y="837173"/>
                    <a:pt x="590933" y="818990"/>
                  </a:cubicBezTo>
                  <a:cubicBezTo>
                    <a:pt x="608772" y="800806"/>
                    <a:pt x="617691" y="777891"/>
                    <a:pt x="617691" y="750243"/>
                  </a:cubicBezTo>
                  <a:cubicBezTo>
                    <a:pt x="617691" y="722824"/>
                    <a:pt x="608858" y="700138"/>
                    <a:pt x="591191" y="682184"/>
                  </a:cubicBezTo>
                  <a:cubicBezTo>
                    <a:pt x="573524" y="664230"/>
                    <a:pt x="550866" y="655253"/>
                    <a:pt x="523218" y="655253"/>
                  </a:cubicBezTo>
                  <a:close/>
                  <a:moveTo>
                    <a:pt x="234208" y="632538"/>
                  </a:moveTo>
                  <a:lnTo>
                    <a:pt x="257095" y="632538"/>
                  </a:lnTo>
                  <a:cubicBezTo>
                    <a:pt x="277859" y="632538"/>
                    <a:pt x="291798" y="633341"/>
                    <a:pt x="298911" y="634947"/>
                  </a:cubicBezTo>
                  <a:cubicBezTo>
                    <a:pt x="308433" y="637012"/>
                    <a:pt x="316291" y="640970"/>
                    <a:pt x="322486" y="646821"/>
                  </a:cubicBezTo>
                  <a:cubicBezTo>
                    <a:pt x="328681" y="652672"/>
                    <a:pt x="333499" y="660817"/>
                    <a:pt x="336941" y="671257"/>
                  </a:cubicBezTo>
                  <a:cubicBezTo>
                    <a:pt x="340383" y="681696"/>
                    <a:pt x="342104" y="696668"/>
                    <a:pt x="342104" y="716170"/>
                  </a:cubicBezTo>
                  <a:cubicBezTo>
                    <a:pt x="342104" y="735673"/>
                    <a:pt x="340383" y="751074"/>
                    <a:pt x="336941" y="762374"/>
                  </a:cubicBezTo>
                  <a:cubicBezTo>
                    <a:pt x="333499" y="773674"/>
                    <a:pt x="329054" y="781791"/>
                    <a:pt x="323605" y="786724"/>
                  </a:cubicBezTo>
                  <a:cubicBezTo>
                    <a:pt x="318155" y="791657"/>
                    <a:pt x="311301" y="795156"/>
                    <a:pt x="303041" y="797221"/>
                  </a:cubicBezTo>
                  <a:cubicBezTo>
                    <a:pt x="296731" y="798827"/>
                    <a:pt x="286464" y="799630"/>
                    <a:pt x="272238" y="799630"/>
                  </a:cubicBezTo>
                  <a:lnTo>
                    <a:pt x="234208" y="799630"/>
                  </a:lnTo>
                  <a:close/>
                  <a:moveTo>
                    <a:pt x="1243514" y="594852"/>
                  </a:moveTo>
                  <a:lnTo>
                    <a:pt x="1194986" y="623074"/>
                  </a:lnTo>
                  <a:lnTo>
                    <a:pt x="1194986" y="659383"/>
                  </a:lnTo>
                  <a:lnTo>
                    <a:pt x="1172788" y="659383"/>
                  </a:lnTo>
                  <a:lnTo>
                    <a:pt x="1172788" y="697929"/>
                  </a:lnTo>
                  <a:lnTo>
                    <a:pt x="1194986" y="697929"/>
                  </a:lnTo>
                  <a:lnTo>
                    <a:pt x="1194986" y="777604"/>
                  </a:lnTo>
                  <a:cubicBezTo>
                    <a:pt x="1194986" y="794697"/>
                    <a:pt x="1195503" y="806055"/>
                    <a:pt x="1196535" y="811676"/>
                  </a:cubicBezTo>
                  <a:cubicBezTo>
                    <a:pt x="1197797" y="819592"/>
                    <a:pt x="1200063" y="825873"/>
                    <a:pt x="1203332" y="830519"/>
                  </a:cubicBezTo>
                  <a:cubicBezTo>
                    <a:pt x="1206602" y="835165"/>
                    <a:pt x="1211736" y="838951"/>
                    <a:pt x="1218734" y="841877"/>
                  </a:cubicBezTo>
                  <a:cubicBezTo>
                    <a:pt x="1225732" y="844802"/>
                    <a:pt x="1233590" y="846265"/>
                    <a:pt x="1242309" y="846265"/>
                  </a:cubicBezTo>
                  <a:cubicBezTo>
                    <a:pt x="1256535" y="846265"/>
                    <a:pt x="1269269" y="843855"/>
                    <a:pt x="1280511" y="839037"/>
                  </a:cubicBezTo>
                  <a:lnTo>
                    <a:pt x="1276381" y="801523"/>
                  </a:lnTo>
                  <a:cubicBezTo>
                    <a:pt x="1267892" y="804621"/>
                    <a:pt x="1261410" y="806169"/>
                    <a:pt x="1256936" y="806169"/>
                  </a:cubicBezTo>
                  <a:cubicBezTo>
                    <a:pt x="1253724" y="806169"/>
                    <a:pt x="1250999" y="805366"/>
                    <a:pt x="1248762" y="803760"/>
                  </a:cubicBezTo>
                  <a:cubicBezTo>
                    <a:pt x="1246525" y="802154"/>
                    <a:pt x="1245091" y="800118"/>
                    <a:pt x="1244460" y="797651"/>
                  </a:cubicBezTo>
                  <a:cubicBezTo>
                    <a:pt x="1243829" y="795185"/>
                    <a:pt x="1243514" y="786495"/>
                    <a:pt x="1243514" y="771581"/>
                  </a:cubicBezTo>
                  <a:lnTo>
                    <a:pt x="1243514" y="697929"/>
                  </a:lnTo>
                  <a:lnTo>
                    <a:pt x="1276554" y="697929"/>
                  </a:lnTo>
                  <a:lnTo>
                    <a:pt x="1276554" y="659383"/>
                  </a:lnTo>
                  <a:lnTo>
                    <a:pt x="1243514" y="659383"/>
                  </a:lnTo>
                  <a:close/>
                  <a:moveTo>
                    <a:pt x="183271" y="589862"/>
                  </a:moveTo>
                  <a:lnTo>
                    <a:pt x="183271" y="842135"/>
                  </a:lnTo>
                  <a:lnTo>
                    <a:pt x="279121" y="842135"/>
                  </a:lnTo>
                  <a:cubicBezTo>
                    <a:pt x="297936" y="842135"/>
                    <a:pt x="312964" y="840356"/>
                    <a:pt x="324207" y="836800"/>
                  </a:cubicBezTo>
                  <a:cubicBezTo>
                    <a:pt x="339236" y="831982"/>
                    <a:pt x="351167" y="825271"/>
                    <a:pt x="360000" y="816666"/>
                  </a:cubicBezTo>
                  <a:cubicBezTo>
                    <a:pt x="371702" y="805309"/>
                    <a:pt x="380707" y="790453"/>
                    <a:pt x="387017" y="772097"/>
                  </a:cubicBezTo>
                  <a:cubicBezTo>
                    <a:pt x="392180" y="757069"/>
                    <a:pt x="394761" y="739172"/>
                    <a:pt x="394761" y="718407"/>
                  </a:cubicBezTo>
                  <a:cubicBezTo>
                    <a:pt x="394761" y="694775"/>
                    <a:pt x="392007" y="674899"/>
                    <a:pt x="386501" y="658781"/>
                  </a:cubicBezTo>
                  <a:cubicBezTo>
                    <a:pt x="380994" y="642662"/>
                    <a:pt x="372964" y="629039"/>
                    <a:pt x="362409" y="617911"/>
                  </a:cubicBezTo>
                  <a:cubicBezTo>
                    <a:pt x="351855" y="606783"/>
                    <a:pt x="339178" y="599039"/>
                    <a:pt x="324379" y="594680"/>
                  </a:cubicBezTo>
                  <a:cubicBezTo>
                    <a:pt x="313366" y="591468"/>
                    <a:pt x="297362" y="589862"/>
                    <a:pt x="276368" y="589862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9040"/>
                    <a:pt x="1475716" y="712596"/>
                  </a:cubicBezTo>
                  <a:cubicBezTo>
                    <a:pt x="1475716" y="1106152"/>
                    <a:pt x="1145366" y="1425192"/>
                    <a:pt x="737858" y="1425192"/>
                  </a:cubicBezTo>
                  <a:cubicBezTo>
                    <a:pt x="330350" y="1425192"/>
                    <a:pt x="0" y="1106152"/>
                    <a:pt x="0" y="712596"/>
                  </a:cubicBezTo>
                  <a:cubicBezTo>
                    <a:pt x="0" y="319040"/>
                    <a:pt x="330350" y="0"/>
                    <a:pt x="737858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E1F080-D1E5-6434-423C-B145B55548B2}"/>
              </a:ext>
            </a:extLst>
          </p:cNvPr>
          <p:cNvGrpSpPr/>
          <p:nvPr/>
        </p:nvGrpSpPr>
        <p:grpSpPr>
          <a:xfrm>
            <a:off x="-1322149" y="4639828"/>
            <a:ext cx="1077588" cy="1022154"/>
            <a:chOff x="169335" y="5554541"/>
            <a:chExt cx="1293106" cy="12265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A0F86F-305F-0020-0ABA-E2B034BEE51F}"/>
                </a:ext>
              </a:extLst>
            </p:cNvPr>
            <p:cNvSpPr/>
            <p:nvPr/>
          </p:nvSpPr>
          <p:spPr>
            <a:xfrm>
              <a:off x="215217" y="5646775"/>
              <a:ext cx="121832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DDEE6-C45E-62BB-F619-AF7BCD3D9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5554541"/>
              <a:ext cx="1293106" cy="1226585"/>
            </a:xfrm>
            <a:custGeom>
              <a:avLst/>
              <a:gdLst/>
              <a:ahLst/>
              <a:cxnLst/>
              <a:rect l="l" t="t" r="r" b="b"/>
              <a:pathLst>
                <a:path w="1587684" h="1470190">
                  <a:moveTo>
                    <a:pt x="1186786" y="717625"/>
                  </a:moveTo>
                  <a:cubicBezTo>
                    <a:pt x="1198252" y="717625"/>
                    <a:pt x="1207985" y="721858"/>
                    <a:pt x="1215984" y="730325"/>
                  </a:cubicBezTo>
                  <a:cubicBezTo>
                    <a:pt x="1223984" y="738791"/>
                    <a:pt x="1228183" y="751157"/>
                    <a:pt x="1228583" y="767422"/>
                  </a:cubicBezTo>
                  <a:lnTo>
                    <a:pt x="1144588" y="767422"/>
                  </a:lnTo>
                  <a:cubicBezTo>
                    <a:pt x="1144455" y="752090"/>
                    <a:pt x="1148388" y="739957"/>
                    <a:pt x="1156388" y="731025"/>
                  </a:cubicBezTo>
                  <a:cubicBezTo>
                    <a:pt x="1164387" y="722092"/>
                    <a:pt x="1174520" y="717625"/>
                    <a:pt x="1186786" y="717625"/>
                  </a:cubicBezTo>
                  <a:close/>
                  <a:moveTo>
                    <a:pt x="1307192" y="679428"/>
                  </a:moveTo>
                  <a:lnTo>
                    <a:pt x="1380588" y="782421"/>
                  </a:lnTo>
                  <a:lnTo>
                    <a:pt x="1303993" y="891815"/>
                  </a:lnTo>
                  <a:lnTo>
                    <a:pt x="1369789" y="891815"/>
                  </a:lnTo>
                  <a:lnTo>
                    <a:pt x="1413386" y="826019"/>
                  </a:lnTo>
                  <a:lnTo>
                    <a:pt x="1456583" y="891815"/>
                  </a:lnTo>
                  <a:lnTo>
                    <a:pt x="1525579" y="891815"/>
                  </a:lnTo>
                  <a:lnTo>
                    <a:pt x="1446984" y="780022"/>
                  </a:lnTo>
                  <a:lnTo>
                    <a:pt x="1518980" y="679428"/>
                  </a:lnTo>
                  <a:lnTo>
                    <a:pt x="1452984" y="679428"/>
                  </a:lnTo>
                  <a:lnTo>
                    <a:pt x="1413386" y="737824"/>
                  </a:lnTo>
                  <a:lnTo>
                    <a:pt x="1375788" y="679428"/>
                  </a:lnTo>
                  <a:close/>
                  <a:moveTo>
                    <a:pt x="396341" y="679428"/>
                  </a:moveTo>
                  <a:lnTo>
                    <a:pt x="396341" y="813820"/>
                  </a:lnTo>
                  <a:cubicBezTo>
                    <a:pt x="396341" y="833818"/>
                    <a:pt x="398874" y="849484"/>
                    <a:pt x="403940" y="860817"/>
                  </a:cubicBezTo>
                  <a:cubicBezTo>
                    <a:pt x="409007" y="872149"/>
                    <a:pt x="417206" y="880949"/>
                    <a:pt x="428539" y="887215"/>
                  </a:cubicBezTo>
                  <a:cubicBezTo>
                    <a:pt x="439872" y="893481"/>
                    <a:pt x="452671" y="896614"/>
                    <a:pt x="466937" y="896614"/>
                  </a:cubicBezTo>
                  <a:cubicBezTo>
                    <a:pt x="480936" y="896614"/>
                    <a:pt x="494235" y="893348"/>
                    <a:pt x="506834" y="886815"/>
                  </a:cubicBezTo>
                  <a:cubicBezTo>
                    <a:pt x="519433" y="880282"/>
                    <a:pt x="529599" y="871349"/>
                    <a:pt x="537332" y="860017"/>
                  </a:cubicBezTo>
                  <a:lnTo>
                    <a:pt x="537332" y="891815"/>
                  </a:lnTo>
                  <a:lnTo>
                    <a:pt x="589529" y="891815"/>
                  </a:lnTo>
                  <a:lnTo>
                    <a:pt x="589529" y="679428"/>
                  </a:lnTo>
                  <a:lnTo>
                    <a:pt x="533333" y="679428"/>
                  </a:lnTo>
                  <a:lnTo>
                    <a:pt x="533333" y="769022"/>
                  </a:lnTo>
                  <a:cubicBezTo>
                    <a:pt x="533333" y="799420"/>
                    <a:pt x="531933" y="818519"/>
                    <a:pt x="529133" y="826319"/>
                  </a:cubicBezTo>
                  <a:cubicBezTo>
                    <a:pt x="526333" y="834118"/>
                    <a:pt x="521133" y="840651"/>
                    <a:pt x="513534" y="845918"/>
                  </a:cubicBezTo>
                  <a:cubicBezTo>
                    <a:pt x="505934" y="851184"/>
                    <a:pt x="497335" y="853817"/>
                    <a:pt x="487735" y="853817"/>
                  </a:cubicBezTo>
                  <a:cubicBezTo>
                    <a:pt x="479336" y="853817"/>
                    <a:pt x="472403" y="851851"/>
                    <a:pt x="466937" y="847917"/>
                  </a:cubicBezTo>
                  <a:cubicBezTo>
                    <a:pt x="461470" y="843984"/>
                    <a:pt x="457704" y="838651"/>
                    <a:pt x="455637" y="831918"/>
                  </a:cubicBezTo>
                  <a:cubicBezTo>
                    <a:pt x="453571" y="825185"/>
                    <a:pt x="452537" y="806887"/>
                    <a:pt x="452537" y="777022"/>
                  </a:cubicBezTo>
                  <a:lnTo>
                    <a:pt x="452537" y="679428"/>
                  </a:lnTo>
                  <a:close/>
                  <a:moveTo>
                    <a:pt x="1183386" y="674628"/>
                  </a:moveTo>
                  <a:cubicBezTo>
                    <a:pt x="1155254" y="674628"/>
                    <a:pt x="1131989" y="684594"/>
                    <a:pt x="1113590" y="704526"/>
                  </a:cubicBezTo>
                  <a:cubicBezTo>
                    <a:pt x="1095191" y="724458"/>
                    <a:pt x="1085992" y="752023"/>
                    <a:pt x="1085992" y="787221"/>
                  </a:cubicBezTo>
                  <a:cubicBezTo>
                    <a:pt x="1085992" y="816686"/>
                    <a:pt x="1092992" y="841084"/>
                    <a:pt x="1106991" y="860417"/>
                  </a:cubicBezTo>
                  <a:cubicBezTo>
                    <a:pt x="1124723" y="884549"/>
                    <a:pt x="1152055" y="896614"/>
                    <a:pt x="1188986" y="896614"/>
                  </a:cubicBezTo>
                  <a:cubicBezTo>
                    <a:pt x="1212318" y="896614"/>
                    <a:pt x="1231750" y="891248"/>
                    <a:pt x="1247282" y="880515"/>
                  </a:cubicBezTo>
                  <a:cubicBezTo>
                    <a:pt x="1262814" y="869783"/>
                    <a:pt x="1274180" y="854150"/>
                    <a:pt x="1281380" y="833618"/>
                  </a:cubicBezTo>
                  <a:lnTo>
                    <a:pt x="1225383" y="824219"/>
                  </a:lnTo>
                  <a:cubicBezTo>
                    <a:pt x="1222317" y="834885"/>
                    <a:pt x="1217784" y="842618"/>
                    <a:pt x="1211784" y="847417"/>
                  </a:cubicBezTo>
                  <a:cubicBezTo>
                    <a:pt x="1205785" y="852217"/>
                    <a:pt x="1198385" y="854617"/>
                    <a:pt x="1189586" y="854617"/>
                  </a:cubicBezTo>
                  <a:cubicBezTo>
                    <a:pt x="1176653" y="854617"/>
                    <a:pt x="1165854" y="849984"/>
                    <a:pt x="1157188" y="840718"/>
                  </a:cubicBezTo>
                  <a:cubicBezTo>
                    <a:pt x="1148521" y="831452"/>
                    <a:pt x="1143988" y="818486"/>
                    <a:pt x="1143588" y="801820"/>
                  </a:cubicBezTo>
                  <a:lnTo>
                    <a:pt x="1284380" y="801820"/>
                  </a:lnTo>
                  <a:cubicBezTo>
                    <a:pt x="1285180" y="758756"/>
                    <a:pt x="1276447" y="726792"/>
                    <a:pt x="1258181" y="705926"/>
                  </a:cubicBezTo>
                  <a:cubicBezTo>
                    <a:pt x="1239916" y="685061"/>
                    <a:pt x="1214984" y="674628"/>
                    <a:pt x="1183386" y="674628"/>
                  </a:cubicBezTo>
                  <a:close/>
                  <a:moveTo>
                    <a:pt x="951186" y="674628"/>
                  </a:moveTo>
                  <a:cubicBezTo>
                    <a:pt x="920655" y="674628"/>
                    <a:pt x="898123" y="680894"/>
                    <a:pt x="883590" y="693427"/>
                  </a:cubicBezTo>
                  <a:cubicBezTo>
                    <a:pt x="869058" y="705959"/>
                    <a:pt x="861792" y="721425"/>
                    <a:pt x="861792" y="739824"/>
                  </a:cubicBezTo>
                  <a:cubicBezTo>
                    <a:pt x="861792" y="760223"/>
                    <a:pt x="870191" y="776155"/>
                    <a:pt x="886990" y="787621"/>
                  </a:cubicBezTo>
                  <a:cubicBezTo>
                    <a:pt x="899123" y="795887"/>
                    <a:pt x="927854" y="805020"/>
                    <a:pt x="973185" y="815019"/>
                  </a:cubicBezTo>
                  <a:cubicBezTo>
                    <a:pt x="982918" y="817286"/>
                    <a:pt x="989184" y="819752"/>
                    <a:pt x="991984" y="822419"/>
                  </a:cubicBezTo>
                  <a:cubicBezTo>
                    <a:pt x="994650" y="825219"/>
                    <a:pt x="995983" y="828752"/>
                    <a:pt x="995983" y="833018"/>
                  </a:cubicBezTo>
                  <a:cubicBezTo>
                    <a:pt x="995983" y="839285"/>
                    <a:pt x="993517" y="844284"/>
                    <a:pt x="988584" y="848017"/>
                  </a:cubicBezTo>
                  <a:cubicBezTo>
                    <a:pt x="981251" y="853350"/>
                    <a:pt x="970318" y="856017"/>
                    <a:pt x="955786" y="856017"/>
                  </a:cubicBezTo>
                  <a:cubicBezTo>
                    <a:pt x="942587" y="856017"/>
                    <a:pt x="932321" y="853184"/>
                    <a:pt x="924988" y="847517"/>
                  </a:cubicBezTo>
                  <a:cubicBezTo>
                    <a:pt x="917655" y="841851"/>
                    <a:pt x="912788" y="833552"/>
                    <a:pt x="910389" y="822619"/>
                  </a:cubicBezTo>
                  <a:lnTo>
                    <a:pt x="853992" y="831218"/>
                  </a:lnTo>
                  <a:cubicBezTo>
                    <a:pt x="859192" y="851351"/>
                    <a:pt x="870224" y="867283"/>
                    <a:pt x="887090" y="879016"/>
                  </a:cubicBezTo>
                  <a:cubicBezTo>
                    <a:pt x="903956" y="890748"/>
                    <a:pt x="926854" y="896614"/>
                    <a:pt x="955786" y="896614"/>
                  </a:cubicBezTo>
                  <a:cubicBezTo>
                    <a:pt x="987651" y="896614"/>
                    <a:pt x="1011716" y="889615"/>
                    <a:pt x="1027981" y="875616"/>
                  </a:cubicBezTo>
                  <a:cubicBezTo>
                    <a:pt x="1044247" y="861617"/>
                    <a:pt x="1052380" y="844884"/>
                    <a:pt x="1052380" y="825419"/>
                  </a:cubicBezTo>
                  <a:cubicBezTo>
                    <a:pt x="1052380" y="807553"/>
                    <a:pt x="1046514" y="793621"/>
                    <a:pt x="1034781" y="783621"/>
                  </a:cubicBezTo>
                  <a:cubicBezTo>
                    <a:pt x="1022915" y="773755"/>
                    <a:pt x="1002016" y="765422"/>
                    <a:pt x="972085" y="758623"/>
                  </a:cubicBezTo>
                  <a:cubicBezTo>
                    <a:pt x="942153" y="751823"/>
                    <a:pt x="924654" y="746557"/>
                    <a:pt x="919588" y="742824"/>
                  </a:cubicBezTo>
                  <a:cubicBezTo>
                    <a:pt x="915855" y="740024"/>
                    <a:pt x="913988" y="736624"/>
                    <a:pt x="913988" y="732624"/>
                  </a:cubicBezTo>
                  <a:cubicBezTo>
                    <a:pt x="913988" y="727958"/>
                    <a:pt x="916122" y="724158"/>
                    <a:pt x="920388" y="721225"/>
                  </a:cubicBezTo>
                  <a:cubicBezTo>
                    <a:pt x="926788" y="717092"/>
                    <a:pt x="937387" y="715026"/>
                    <a:pt x="952186" y="715026"/>
                  </a:cubicBezTo>
                  <a:cubicBezTo>
                    <a:pt x="963919" y="715026"/>
                    <a:pt x="972951" y="717225"/>
                    <a:pt x="979284" y="721625"/>
                  </a:cubicBezTo>
                  <a:cubicBezTo>
                    <a:pt x="985617" y="726025"/>
                    <a:pt x="989917" y="732358"/>
                    <a:pt x="992184" y="740624"/>
                  </a:cubicBezTo>
                  <a:lnTo>
                    <a:pt x="1045180" y="730825"/>
                  </a:lnTo>
                  <a:cubicBezTo>
                    <a:pt x="1039847" y="712292"/>
                    <a:pt x="1030115" y="698293"/>
                    <a:pt x="1015982" y="688827"/>
                  </a:cubicBezTo>
                  <a:cubicBezTo>
                    <a:pt x="1001850" y="679361"/>
                    <a:pt x="980251" y="674628"/>
                    <a:pt x="951186" y="674628"/>
                  </a:cubicBezTo>
                  <a:close/>
                  <a:moveTo>
                    <a:pt x="722586" y="674628"/>
                  </a:moveTo>
                  <a:cubicBezTo>
                    <a:pt x="692055" y="674628"/>
                    <a:pt x="669523" y="680894"/>
                    <a:pt x="654990" y="693427"/>
                  </a:cubicBezTo>
                  <a:cubicBezTo>
                    <a:pt x="640458" y="705959"/>
                    <a:pt x="633192" y="721425"/>
                    <a:pt x="633192" y="739824"/>
                  </a:cubicBezTo>
                  <a:cubicBezTo>
                    <a:pt x="633192" y="760223"/>
                    <a:pt x="641591" y="776155"/>
                    <a:pt x="658390" y="787621"/>
                  </a:cubicBezTo>
                  <a:cubicBezTo>
                    <a:pt x="670523" y="795887"/>
                    <a:pt x="699254" y="805020"/>
                    <a:pt x="744585" y="815019"/>
                  </a:cubicBezTo>
                  <a:cubicBezTo>
                    <a:pt x="754318" y="817286"/>
                    <a:pt x="760584" y="819752"/>
                    <a:pt x="763384" y="822419"/>
                  </a:cubicBezTo>
                  <a:cubicBezTo>
                    <a:pt x="766050" y="825219"/>
                    <a:pt x="767383" y="828752"/>
                    <a:pt x="767383" y="833018"/>
                  </a:cubicBezTo>
                  <a:cubicBezTo>
                    <a:pt x="767383" y="839285"/>
                    <a:pt x="764917" y="844284"/>
                    <a:pt x="759984" y="848017"/>
                  </a:cubicBezTo>
                  <a:cubicBezTo>
                    <a:pt x="752651" y="853350"/>
                    <a:pt x="741718" y="856017"/>
                    <a:pt x="727186" y="856017"/>
                  </a:cubicBezTo>
                  <a:cubicBezTo>
                    <a:pt x="713987" y="856017"/>
                    <a:pt x="703721" y="853184"/>
                    <a:pt x="696388" y="847517"/>
                  </a:cubicBezTo>
                  <a:cubicBezTo>
                    <a:pt x="689055" y="841851"/>
                    <a:pt x="684188" y="833552"/>
                    <a:pt x="681789" y="822619"/>
                  </a:cubicBezTo>
                  <a:lnTo>
                    <a:pt x="625392" y="831218"/>
                  </a:lnTo>
                  <a:cubicBezTo>
                    <a:pt x="630592" y="851351"/>
                    <a:pt x="641624" y="867283"/>
                    <a:pt x="658490" y="879016"/>
                  </a:cubicBezTo>
                  <a:cubicBezTo>
                    <a:pt x="675356" y="890748"/>
                    <a:pt x="698254" y="896614"/>
                    <a:pt x="727186" y="896614"/>
                  </a:cubicBezTo>
                  <a:cubicBezTo>
                    <a:pt x="759051" y="896614"/>
                    <a:pt x="783116" y="889615"/>
                    <a:pt x="799381" y="875616"/>
                  </a:cubicBezTo>
                  <a:cubicBezTo>
                    <a:pt x="815647" y="861617"/>
                    <a:pt x="823780" y="844884"/>
                    <a:pt x="823780" y="825419"/>
                  </a:cubicBezTo>
                  <a:cubicBezTo>
                    <a:pt x="823780" y="807553"/>
                    <a:pt x="817914" y="793621"/>
                    <a:pt x="806181" y="783621"/>
                  </a:cubicBezTo>
                  <a:cubicBezTo>
                    <a:pt x="794315" y="773755"/>
                    <a:pt x="773416" y="765422"/>
                    <a:pt x="743485" y="758623"/>
                  </a:cubicBezTo>
                  <a:cubicBezTo>
                    <a:pt x="713553" y="751823"/>
                    <a:pt x="696054" y="746557"/>
                    <a:pt x="690988" y="742824"/>
                  </a:cubicBezTo>
                  <a:cubicBezTo>
                    <a:pt x="687255" y="740024"/>
                    <a:pt x="685388" y="736624"/>
                    <a:pt x="685388" y="732624"/>
                  </a:cubicBezTo>
                  <a:cubicBezTo>
                    <a:pt x="685388" y="727958"/>
                    <a:pt x="687522" y="724158"/>
                    <a:pt x="691788" y="721225"/>
                  </a:cubicBezTo>
                  <a:cubicBezTo>
                    <a:pt x="698188" y="717092"/>
                    <a:pt x="708787" y="715026"/>
                    <a:pt x="723586" y="715026"/>
                  </a:cubicBezTo>
                  <a:cubicBezTo>
                    <a:pt x="735319" y="715026"/>
                    <a:pt x="744351" y="717225"/>
                    <a:pt x="750684" y="721625"/>
                  </a:cubicBezTo>
                  <a:cubicBezTo>
                    <a:pt x="757017" y="726025"/>
                    <a:pt x="761317" y="732358"/>
                    <a:pt x="763584" y="740624"/>
                  </a:cubicBezTo>
                  <a:lnTo>
                    <a:pt x="816580" y="730825"/>
                  </a:lnTo>
                  <a:cubicBezTo>
                    <a:pt x="811247" y="712292"/>
                    <a:pt x="801515" y="698293"/>
                    <a:pt x="787382" y="688827"/>
                  </a:cubicBezTo>
                  <a:cubicBezTo>
                    <a:pt x="773250" y="679361"/>
                    <a:pt x="751651" y="674628"/>
                    <a:pt x="722586" y="674628"/>
                  </a:cubicBezTo>
                  <a:close/>
                  <a:moveTo>
                    <a:pt x="224310" y="593633"/>
                  </a:moveTo>
                  <a:cubicBezTo>
                    <a:pt x="201778" y="593633"/>
                    <a:pt x="182545" y="597033"/>
                    <a:pt x="166613" y="603832"/>
                  </a:cubicBezTo>
                  <a:cubicBezTo>
                    <a:pt x="150681" y="610632"/>
                    <a:pt x="138481" y="620531"/>
                    <a:pt x="130015" y="633531"/>
                  </a:cubicBezTo>
                  <a:cubicBezTo>
                    <a:pt x="121549" y="646530"/>
                    <a:pt x="117316" y="660496"/>
                    <a:pt x="117316" y="675428"/>
                  </a:cubicBezTo>
                  <a:cubicBezTo>
                    <a:pt x="117316" y="698627"/>
                    <a:pt x="126316" y="718292"/>
                    <a:pt x="144314" y="734424"/>
                  </a:cubicBezTo>
                  <a:cubicBezTo>
                    <a:pt x="157114" y="745890"/>
                    <a:pt x="179379" y="755556"/>
                    <a:pt x="211110" y="763423"/>
                  </a:cubicBezTo>
                  <a:cubicBezTo>
                    <a:pt x="235776" y="769556"/>
                    <a:pt x="251575" y="773822"/>
                    <a:pt x="258507" y="776222"/>
                  </a:cubicBezTo>
                  <a:cubicBezTo>
                    <a:pt x="268640" y="779822"/>
                    <a:pt x="275740" y="784055"/>
                    <a:pt x="279806" y="788921"/>
                  </a:cubicBezTo>
                  <a:cubicBezTo>
                    <a:pt x="283873" y="793787"/>
                    <a:pt x="285906" y="799687"/>
                    <a:pt x="285906" y="806620"/>
                  </a:cubicBezTo>
                  <a:cubicBezTo>
                    <a:pt x="285906" y="817419"/>
                    <a:pt x="281073" y="826852"/>
                    <a:pt x="271407" y="834918"/>
                  </a:cubicBezTo>
                  <a:cubicBezTo>
                    <a:pt x="261741" y="842984"/>
                    <a:pt x="247375" y="847017"/>
                    <a:pt x="228309" y="847017"/>
                  </a:cubicBezTo>
                  <a:cubicBezTo>
                    <a:pt x="210310" y="847017"/>
                    <a:pt x="196011" y="842484"/>
                    <a:pt x="185412" y="833418"/>
                  </a:cubicBezTo>
                  <a:cubicBezTo>
                    <a:pt x="174813" y="824352"/>
                    <a:pt x="167780" y="810153"/>
                    <a:pt x="164313" y="790821"/>
                  </a:cubicBezTo>
                  <a:lnTo>
                    <a:pt x="106717" y="796421"/>
                  </a:lnTo>
                  <a:cubicBezTo>
                    <a:pt x="110583" y="829219"/>
                    <a:pt x="122449" y="854184"/>
                    <a:pt x="142315" y="871316"/>
                  </a:cubicBezTo>
                  <a:cubicBezTo>
                    <a:pt x="162180" y="888448"/>
                    <a:pt x="190645" y="897014"/>
                    <a:pt x="227709" y="897014"/>
                  </a:cubicBezTo>
                  <a:cubicBezTo>
                    <a:pt x="253174" y="897014"/>
                    <a:pt x="274440" y="893448"/>
                    <a:pt x="291505" y="886315"/>
                  </a:cubicBezTo>
                  <a:cubicBezTo>
                    <a:pt x="308571" y="879182"/>
                    <a:pt x="321770" y="868283"/>
                    <a:pt x="331103" y="853617"/>
                  </a:cubicBezTo>
                  <a:cubicBezTo>
                    <a:pt x="340436" y="838951"/>
                    <a:pt x="345102" y="823219"/>
                    <a:pt x="345102" y="806420"/>
                  </a:cubicBezTo>
                  <a:cubicBezTo>
                    <a:pt x="345102" y="787888"/>
                    <a:pt x="341202" y="772322"/>
                    <a:pt x="333403" y="759723"/>
                  </a:cubicBezTo>
                  <a:cubicBezTo>
                    <a:pt x="325603" y="747124"/>
                    <a:pt x="314804" y="737191"/>
                    <a:pt x="301005" y="729925"/>
                  </a:cubicBezTo>
                  <a:cubicBezTo>
                    <a:pt x="287206" y="722658"/>
                    <a:pt x="265907" y="715626"/>
                    <a:pt x="237109" y="708826"/>
                  </a:cubicBezTo>
                  <a:cubicBezTo>
                    <a:pt x="208311" y="702026"/>
                    <a:pt x="190178" y="695493"/>
                    <a:pt x="182712" y="689227"/>
                  </a:cubicBezTo>
                  <a:cubicBezTo>
                    <a:pt x="176846" y="684294"/>
                    <a:pt x="173913" y="678361"/>
                    <a:pt x="173913" y="671428"/>
                  </a:cubicBezTo>
                  <a:cubicBezTo>
                    <a:pt x="173913" y="663829"/>
                    <a:pt x="177046" y="657762"/>
                    <a:pt x="183312" y="653229"/>
                  </a:cubicBezTo>
                  <a:cubicBezTo>
                    <a:pt x="193045" y="646163"/>
                    <a:pt x="206511" y="642630"/>
                    <a:pt x="223710" y="642630"/>
                  </a:cubicBezTo>
                  <a:cubicBezTo>
                    <a:pt x="240375" y="642630"/>
                    <a:pt x="252874" y="645930"/>
                    <a:pt x="261207" y="652529"/>
                  </a:cubicBezTo>
                  <a:cubicBezTo>
                    <a:pt x="269540" y="659129"/>
                    <a:pt x="274973" y="669962"/>
                    <a:pt x="277506" y="685027"/>
                  </a:cubicBezTo>
                  <a:lnTo>
                    <a:pt x="336703" y="682428"/>
                  </a:lnTo>
                  <a:cubicBezTo>
                    <a:pt x="335769" y="655496"/>
                    <a:pt x="326003" y="633964"/>
                    <a:pt x="307405" y="617831"/>
                  </a:cubicBezTo>
                  <a:cubicBezTo>
                    <a:pt x="288806" y="601699"/>
                    <a:pt x="261107" y="593633"/>
                    <a:pt x="224310" y="593633"/>
                  </a:cubicBezTo>
                  <a:close/>
                  <a:moveTo>
                    <a:pt x="793842" y="0"/>
                  </a:moveTo>
                  <a:cubicBezTo>
                    <a:pt x="1232269" y="0"/>
                    <a:pt x="1587684" y="329113"/>
                    <a:pt x="1587684" y="735095"/>
                  </a:cubicBezTo>
                  <a:cubicBezTo>
                    <a:pt x="1587684" y="1141077"/>
                    <a:pt x="1232269" y="1470190"/>
                    <a:pt x="793842" y="1470190"/>
                  </a:cubicBezTo>
                  <a:cubicBezTo>
                    <a:pt x="355415" y="1470190"/>
                    <a:pt x="0" y="1141077"/>
                    <a:pt x="0" y="735095"/>
                  </a:cubicBezTo>
                  <a:cubicBezTo>
                    <a:pt x="0" y="329113"/>
                    <a:pt x="355415" y="0"/>
                    <a:pt x="79384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CE5FF7-DB21-1134-C71C-D61675AFE26C}"/>
              </a:ext>
            </a:extLst>
          </p:cNvPr>
          <p:cNvGrpSpPr/>
          <p:nvPr/>
        </p:nvGrpSpPr>
        <p:grpSpPr>
          <a:xfrm>
            <a:off x="-1295521" y="3508358"/>
            <a:ext cx="1060374" cy="1020313"/>
            <a:chOff x="169335" y="4210029"/>
            <a:chExt cx="1272449" cy="12243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052D8C-8E24-CF0C-7790-C0A7A79D9F57}"/>
                </a:ext>
              </a:extLst>
            </p:cNvPr>
            <p:cNvSpPr/>
            <p:nvPr/>
          </p:nvSpPr>
          <p:spPr>
            <a:xfrm>
              <a:off x="234673" y="4305677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93D038-8EA0-6898-6354-ED54600D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/>
              <a:duotone>
                <a:prstClr val="black"/>
                <a:srgbClr val="FF969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/>
          </p:blipFill>
          <p:spPr>
            <a:xfrm>
              <a:off x="169335" y="4210029"/>
              <a:ext cx="1272449" cy="1224375"/>
            </a:xfrm>
            <a:custGeom>
              <a:avLst/>
              <a:gdLst/>
              <a:ahLst/>
              <a:cxnLst/>
              <a:rect l="l" t="t" r="r" b="b"/>
              <a:pathLst>
                <a:path w="1475716" h="1419962">
                  <a:moveTo>
                    <a:pt x="1041060" y="576731"/>
                  </a:moveTo>
                  <a:lnTo>
                    <a:pt x="1041060" y="869913"/>
                  </a:lnTo>
                  <a:lnTo>
                    <a:pt x="1264047" y="869913"/>
                  </a:lnTo>
                  <a:lnTo>
                    <a:pt x="1264047" y="820516"/>
                  </a:lnTo>
                  <a:lnTo>
                    <a:pt x="1100257" y="820516"/>
                  </a:lnTo>
                  <a:lnTo>
                    <a:pt x="1100257" y="740721"/>
                  </a:lnTo>
                  <a:lnTo>
                    <a:pt x="1247448" y="740721"/>
                  </a:lnTo>
                  <a:lnTo>
                    <a:pt x="1247448" y="691324"/>
                  </a:lnTo>
                  <a:lnTo>
                    <a:pt x="1100257" y="691324"/>
                  </a:lnTo>
                  <a:lnTo>
                    <a:pt x="1100257" y="626328"/>
                  </a:lnTo>
                  <a:lnTo>
                    <a:pt x="1258447" y="626328"/>
                  </a:lnTo>
                  <a:lnTo>
                    <a:pt x="1258447" y="576731"/>
                  </a:lnTo>
                  <a:close/>
                  <a:moveTo>
                    <a:pt x="764835" y="576731"/>
                  </a:moveTo>
                  <a:lnTo>
                    <a:pt x="764835" y="869913"/>
                  </a:lnTo>
                  <a:lnTo>
                    <a:pt x="987822" y="869913"/>
                  </a:lnTo>
                  <a:lnTo>
                    <a:pt x="987822" y="820516"/>
                  </a:lnTo>
                  <a:lnTo>
                    <a:pt x="824032" y="820516"/>
                  </a:lnTo>
                  <a:lnTo>
                    <a:pt x="824032" y="740721"/>
                  </a:lnTo>
                  <a:lnTo>
                    <a:pt x="971223" y="740721"/>
                  </a:lnTo>
                  <a:lnTo>
                    <a:pt x="971223" y="691324"/>
                  </a:lnTo>
                  <a:lnTo>
                    <a:pt x="824032" y="691324"/>
                  </a:lnTo>
                  <a:lnTo>
                    <a:pt x="824032" y="626328"/>
                  </a:lnTo>
                  <a:lnTo>
                    <a:pt x="982222" y="626328"/>
                  </a:lnTo>
                  <a:lnTo>
                    <a:pt x="982222" y="576731"/>
                  </a:lnTo>
                  <a:close/>
                  <a:moveTo>
                    <a:pt x="470160" y="576731"/>
                  </a:moveTo>
                  <a:lnTo>
                    <a:pt x="470160" y="869913"/>
                  </a:lnTo>
                  <a:lnTo>
                    <a:pt x="525157" y="869913"/>
                  </a:lnTo>
                  <a:lnTo>
                    <a:pt x="525157" y="678725"/>
                  </a:lnTo>
                  <a:lnTo>
                    <a:pt x="643350" y="869913"/>
                  </a:lnTo>
                  <a:lnTo>
                    <a:pt x="702746" y="869913"/>
                  </a:lnTo>
                  <a:lnTo>
                    <a:pt x="702746" y="576731"/>
                  </a:lnTo>
                  <a:lnTo>
                    <a:pt x="647749" y="576731"/>
                  </a:lnTo>
                  <a:lnTo>
                    <a:pt x="647749" y="772519"/>
                  </a:lnTo>
                  <a:lnTo>
                    <a:pt x="527757" y="576731"/>
                  </a:lnTo>
                  <a:close/>
                  <a:moveTo>
                    <a:pt x="295929" y="571731"/>
                  </a:moveTo>
                  <a:cubicBezTo>
                    <a:pt x="273397" y="571731"/>
                    <a:pt x="254165" y="575131"/>
                    <a:pt x="238233" y="581931"/>
                  </a:cubicBezTo>
                  <a:cubicBezTo>
                    <a:pt x="222300" y="588730"/>
                    <a:pt x="210101" y="598630"/>
                    <a:pt x="201635" y="611629"/>
                  </a:cubicBezTo>
                  <a:cubicBezTo>
                    <a:pt x="193169" y="624628"/>
                    <a:pt x="188935" y="638594"/>
                    <a:pt x="188935" y="653526"/>
                  </a:cubicBezTo>
                  <a:cubicBezTo>
                    <a:pt x="188935" y="676725"/>
                    <a:pt x="197935" y="696391"/>
                    <a:pt x="215934" y="712523"/>
                  </a:cubicBezTo>
                  <a:cubicBezTo>
                    <a:pt x="228733" y="723989"/>
                    <a:pt x="250998" y="733655"/>
                    <a:pt x="282730" y="741521"/>
                  </a:cubicBezTo>
                  <a:cubicBezTo>
                    <a:pt x="307395" y="747654"/>
                    <a:pt x="323194" y="751920"/>
                    <a:pt x="330127" y="754320"/>
                  </a:cubicBezTo>
                  <a:cubicBezTo>
                    <a:pt x="340260" y="757920"/>
                    <a:pt x="347359" y="762153"/>
                    <a:pt x="351426" y="767020"/>
                  </a:cubicBezTo>
                  <a:cubicBezTo>
                    <a:pt x="355492" y="771886"/>
                    <a:pt x="357525" y="777786"/>
                    <a:pt x="357525" y="784718"/>
                  </a:cubicBezTo>
                  <a:cubicBezTo>
                    <a:pt x="357525" y="795518"/>
                    <a:pt x="352692" y="804951"/>
                    <a:pt x="343026" y="813017"/>
                  </a:cubicBezTo>
                  <a:cubicBezTo>
                    <a:pt x="333360" y="821083"/>
                    <a:pt x="318994" y="825116"/>
                    <a:pt x="299929" y="825116"/>
                  </a:cubicBezTo>
                  <a:cubicBezTo>
                    <a:pt x="281930" y="825116"/>
                    <a:pt x="267631" y="820583"/>
                    <a:pt x="257031" y="811517"/>
                  </a:cubicBezTo>
                  <a:cubicBezTo>
                    <a:pt x="246432" y="802451"/>
                    <a:pt x="239399" y="788252"/>
                    <a:pt x="235933" y="768919"/>
                  </a:cubicBezTo>
                  <a:lnTo>
                    <a:pt x="178336" y="774519"/>
                  </a:lnTo>
                  <a:cubicBezTo>
                    <a:pt x="182203" y="807317"/>
                    <a:pt x="194069" y="832282"/>
                    <a:pt x="213934" y="849414"/>
                  </a:cubicBezTo>
                  <a:cubicBezTo>
                    <a:pt x="233799" y="866547"/>
                    <a:pt x="262264" y="875113"/>
                    <a:pt x="299329" y="875113"/>
                  </a:cubicBezTo>
                  <a:cubicBezTo>
                    <a:pt x="324794" y="875113"/>
                    <a:pt x="346059" y="871546"/>
                    <a:pt x="363125" y="864414"/>
                  </a:cubicBezTo>
                  <a:cubicBezTo>
                    <a:pt x="380190" y="857281"/>
                    <a:pt x="393390" y="846381"/>
                    <a:pt x="402722" y="831716"/>
                  </a:cubicBezTo>
                  <a:cubicBezTo>
                    <a:pt x="412055" y="817050"/>
                    <a:pt x="416722" y="801317"/>
                    <a:pt x="416722" y="784518"/>
                  </a:cubicBezTo>
                  <a:cubicBezTo>
                    <a:pt x="416722" y="765986"/>
                    <a:pt x="412822" y="750421"/>
                    <a:pt x="405022" y="737821"/>
                  </a:cubicBezTo>
                  <a:cubicBezTo>
                    <a:pt x="397223" y="725222"/>
                    <a:pt x="386423" y="715289"/>
                    <a:pt x="372624" y="708023"/>
                  </a:cubicBezTo>
                  <a:cubicBezTo>
                    <a:pt x="358825" y="700757"/>
                    <a:pt x="337526" y="693724"/>
                    <a:pt x="308728" y="686924"/>
                  </a:cubicBezTo>
                  <a:cubicBezTo>
                    <a:pt x="279930" y="680125"/>
                    <a:pt x="261798" y="673592"/>
                    <a:pt x="254332" y="667326"/>
                  </a:cubicBezTo>
                  <a:cubicBezTo>
                    <a:pt x="248465" y="662393"/>
                    <a:pt x="245532" y="656460"/>
                    <a:pt x="245532" y="649527"/>
                  </a:cubicBezTo>
                  <a:cubicBezTo>
                    <a:pt x="245532" y="641927"/>
                    <a:pt x="248665" y="635861"/>
                    <a:pt x="254931" y="631328"/>
                  </a:cubicBezTo>
                  <a:cubicBezTo>
                    <a:pt x="264664" y="624262"/>
                    <a:pt x="278130" y="620728"/>
                    <a:pt x="295329" y="620728"/>
                  </a:cubicBezTo>
                  <a:cubicBezTo>
                    <a:pt x="311995" y="620728"/>
                    <a:pt x="324494" y="624028"/>
                    <a:pt x="332827" y="630628"/>
                  </a:cubicBezTo>
                  <a:cubicBezTo>
                    <a:pt x="341160" y="637227"/>
                    <a:pt x="346593" y="648060"/>
                    <a:pt x="349126" y="663126"/>
                  </a:cubicBezTo>
                  <a:lnTo>
                    <a:pt x="408322" y="660526"/>
                  </a:lnTo>
                  <a:cubicBezTo>
                    <a:pt x="407389" y="633594"/>
                    <a:pt x="397623" y="612062"/>
                    <a:pt x="379024" y="595930"/>
                  </a:cubicBezTo>
                  <a:cubicBezTo>
                    <a:pt x="360425" y="579798"/>
                    <a:pt x="332727" y="571731"/>
                    <a:pt x="295929" y="571731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7869"/>
                    <a:pt x="1475716" y="709981"/>
                  </a:cubicBezTo>
                  <a:cubicBezTo>
                    <a:pt x="1475716" y="1102093"/>
                    <a:pt x="1145366" y="1419962"/>
                    <a:pt x="737858" y="1419962"/>
                  </a:cubicBezTo>
                  <a:cubicBezTo>
                    <a:pt x="330350" y="1419962"/>
                    <a:pt x="0" y="1102093"/>
                    <a:pt x="0" y="709981"/>
                  </a:cubicBezTo>
                  <a:cubicBezTo>
                    <a:pt x="0" y="317869"/>
                    <a:pt x="330350" y="0"/>
                    <a:pt x="737858" y="0"/>
                  </a:cubicBezTo>
                  <a:close/>
                </a:path>
              </a:pathLst>
            </a:custGeom>
            <a:ln w="53975">
              <a:solidFill>
                <a:schemeClr val="bg1"/>
              </a:solidFill>
            </a:ln>
          </p:spPr>
        </p:pic>
      </p:grpSp>
      <p:pic>
        <p:nvPicPr>
          <p:cNvPr id="22" name="Picture 21" descr="Breaking Barriers Innovations">
            <a:extLst>
              <a:ext uri="{FF2B5EF4-FFF2-40B4-BE49-F238E27FC236}">
                <a16:creationId xmlns:a16="http://schemas.microsoft.com/office/drawing/2014/main" id="{7EE3C18A-0087-64A2-B545-98E37A9B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947" y="128954"/>
            <a:ext cx="1344606" cy="10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B73A569-99BE-7E3B-21B1-E68BCD04A4B0}"/>
              </a:ext>
            </a:extLst>
          </p:cNvPr>
          <p:cNvGrpSpPr/>
          <p:nvPr/>
        </p:nvGrpSpPr>
        <p:grpSpPr>
          <a:xfrm>
            <a:off x="957412" y="5760255"/>
            <a:ext cx="1069721" cy="996064"/>
            <a:chOff x="169335" y="6899053"/>
            <a:chExt cx="1283665" cy="11952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8ED303F-8BDC-DE05-0704-825C8DEAD609}"/>
                </a:ext>
              </a:extLst>
            </p:cNvPr>
            <p:cNvSpPr/>
            <p:nvPr/>
          </p:nvSpPr>
          <p:spPr>
            <a:xfrm>
              <a:off x="234673" y="6975240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52" descr="Visit Broadstairs - quintessential seaside town on the Kent coast - Visit  Thanet">
              <a:extLst>
                <a:ext uri="{FF2B5EF4-FFF2-40B4-BE49-F238E27FC236}">
                  <a16:creationId xmlns:a16="http://schemas.microsoft.com/office/drawing/2014/main" id="{61D96E9D-4416-D7BE-4EEB-9AB43569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6899053"/>
              <a:ext cx="1283665" cy="1195277"/>
            </a:xfrm>
            <a:custGeom>
              <a:avLst/>
              <a:gdLst/>
              <a:ahLst/>
              <a:cxnLst/>
              <a:rect l="l" t="t" r="r" b="b"/>
              <a:pathLst>
                <a:path w="1488724" h="1386216">
                  <a:moveTo>
                    <a:pt x="693640" y="714168"/>
                  </a:moveTo>
                  <a:lnTo>
                    <a:pt x="750836" y="784763"/>
                  </a:lnTo>
                  <a:cubicBezTo>
                    <a:pt x="741237" y="792763"/>
                    <a:pt x="732371" y="798496"/>
                    <a:pt x="724238" y="801962"/>
                  </a:cubicBezTo>
                  <a:cubicBezTo>
                    <a:pt x="716105" y="805429"/>
                    <a:pt x="707639" y="807162"/>
                    <a:pt x="698839" y="807162"/>
                  </a:cubicBezTo>
                  <a:cubicBezTo>
                    <a:pt x="685507" y="807162"/>
                    <a:pt x="674874" y="803329"/>
                    <a:pt x="666941" y="795663"/>
                  </a:cubicBezTo>
                  <a:cubicBezTo>
                    <a:pt x="659008" y="787997"/>
                    <a:pt x="655042" y="778097"/>
                    <a:pt x="655042" y="765964"/>
                  </a:cubicBezTo>
                  <a:cubicBezTo>
                    <a:pt x="655042" y="756365"/>
                    <a:pt x="658242" y="746966"/>
                    <a:pt x="664641" y="737766"/>
                  </a:cubicBezTo>
                  <a:cubicBezTo>
                    <a:pt x="671041" y="728567"/>
                    <a:pt x="680707" y="720701"/>
                    <a:pt x="693640" y="714168"/>
                  </a:cubicBezTo>
                  <a:close/>
                  <a:moveTo>
                    <a:pt x="717638" y="589775"/>
                  </a:moveTo>
                  <a:cubicBezTo>
                    <a:pt x="726838" y="589775"/>
                    <a:pt x="734137" y="592308"/>
                    <a:pt x="739537" y="597375"/>
                  </a:cubicBezTo>
                  <a:cubicBezTo>
                    <a:pt x="744936" y="602441"/>
                    <a:pt x="747636" y="608574"/>
                    <a:pt x="747636" y="615774"/>
                  </a:cubicBezTo>
                  <a:cubicBezTo>
                    <a:pt x="747636" y="624307"/>
                    <a:pt x="742037" y="632906"/>
                    <a:pt x="730837" y="641572"/>
                  </a:cubicBezTo>
                  <a:lnTo>
                    <a:pt x="715638" y="653171"/>
                  </a:lnTo>
                  <a:lnTo>
                    <a:pt x="701839" y="637172"/>
                  </a:lnTo>
                  <a:cubicBezTo>
                    <a:pt x="693306" y="627306"/>
                    <a:pt x="689040" y="618907"/>
                    <a:pt x="689040" y="611974"/>
                  </a:cubicBezTo>
                  <a:cubicBezTo>
                    <a:pt x="689040" y="606108"/>
                    <a:pt x="691573" y="600941"/>
                    <a:pt x="696639" y="596475"/>
                  </a:cubicBezTo>
                  <a:cubicBezTo>
                    <a:pt x="701706" y="592008"/>
                    <a:pt x="708705" y="589775"/>
                    <a:pt x="717638" y="589775"/>
                  </a:cubicBezTo>
                  <a:close/>
                  <a:moveTo>
                    <a:pt x="894195" y="555177"/>
                  </a:moveTo>
                  <a:lnTo>
                    <a:pt x="894195" y="848359"/>
                  </a:lnTo>
                  <a:lnTo>
                    <a:pt x="949191" y="848359"/>
                  </a:lnTo>
                  <a:lnTo>
                    <a:pt x="949191" y="617574"/>
                  </a:lnTo>
                  <a:lnTo>
                    <a:pt x="1007188" y="848359"/>
                  </a:lnTo>
                  <a:lnTo>
                    <a:pt x="1064184" y="848359"/>
                  </a:lnTo>
                  <a:lnTo>
                    <a:pt x="1122381" y="617574"/>
                  </a:lnTo>
                  <a:lnTo>
                    <a:pt x="1122381" y="848359"/>
                  </a:lnTo>
                  <a:lnTo>
                    <a:pt x="1177377" y="848359"/>
                  </a:lnTo>
                  <a:lnTo>
                    <a:pt x="1177377" y="555177"/>
                  </a:lnTo>
                  <a:lnTo>
                    <a:pt x="1088583" y="555177"/>
                  </a:lnTo>
                  <a:lnTo>
                    <a:pt x="1035986" y="755165"/>
                  </a:lnTo>
                  <a:lnTo>
                    <a:pt x="982789" y="555177"/>
                  </a:lnTo>
                  <a:close/>
                  <a:moveTo>
                    <a:pt x="324295" y="555177"/>
                  </a:moveTo>
                  <a:lnTo>
                    <a:pt x="324295" y="848359"/>
                  </a:lnTo>
                  <a:lnTo>
                    <a:pt x="383491" y="848359"/>
                  </a:lnTo>
                  <a:lnTo>
                    <a:pt x="383491" y="759765"/>
                  </a:lnTo>
                  <a:lnTo>
                    <a:pt x="431488" y="710768"/>
                  </a:lnTo>
                  <a:lnTo>
                    <a:pt x="512083" y="848359"/>
                  </a:lnTo>
                  <a:lnTo>
                    <a:pt x="588679" y="848359"/>
                  </a:lnTo>
                  <a:lnTo>
                    <a:pt x="472286" y="669370"/>
                  </a:lnTo>
                  <a:lnTo>
                    <a:pt x="582679" y="555177"/>
                  </a:lnTo>
                  <a:lnTo>
                    <a:pt x="503084" y="555177"/>
                  </a:lnTo>
                  <a:lnTo>
                    <a:pt x="383491" y="685369"/>
                  </a:lnTo>
                  <a:lnTo>
                    <a:pt x="383491" y="555177"/>
                  </a:lnTo>
                  <a:close/>
                  <a:moveTo>
                    <a:pt x="716238" y="550178"/>
                  </a:moveTo>
                  <a:cubicBezTo>
                    <a:pt x="689973" y="550178"/>
                    <a:pt x="669741" y="556344"/>
                    <a:pt x="655542" y="568677"/>
                  </a:cubicBezTo>
                  <a:cubicBezTo>
                    <a:pt x="641343" y="581009"/>
                    <a:pt x="634243" y="596042"/>
                    <a:pt x="634243" y="613774"/>
                  </a:cubicBezTo>
                  <a:cubicBezTo>
                    <a:pt x="634243" y="623373"/>
                    <a:pt x="636776" y="633539"/>
                    <a:pt x="641843" y="644272"/>
                  </a:cubicBezTo>
                  <a:cubicBezTo>
                    <a:pt x="646909" y="655005"/>
                    <a:pt x="654442" y="666304"/>
                    <a:pt x="664441" y="678170"/>
                  </a:cubicBezTo>
                  <a:cubicBezTo>
                    <a:pt x="642176" y="689236"/>
                    <a:pt x="625444" y="702268"/>
                    <a:pt x="614244" y="717268"/>
                  </a:cubicBezTo>
                  <a:cubicBezTo>
                    <a:pt x="603045" y="732267"/>
                    <a:pt x="597445" y="749166"/>
                    <a:pt x="597445" y="767964"/>
                  </a:cubicBezTo>
                  <a:cubicBezTo>
                    <a:pt x="597445" y="788630"/>
                    <a:pt x="604578" y="806895"/>
                    <a:pt x="618844" y="822761"/>
                  </a:cubicBezTo>
                  <a:cubicBezTo>
                    <a:pt x="637243" y="843293"/>
                    <a:pt x="664708" y="853559"/>
                    <a:pt x="701239" y="853559"/>
                  </a:cubicBezTo>
                  <a:cubicBezTo>
                    <a:pt x="719638" y="853559"/>
                    <a:pt x="735504" y="851026"/>
                    <a:pt x="748836" y="845960"/>
                  </a:cubicBezTo>
                  <a:cubicBezTo>
                    <a:pt x="762169" y="840893"/>
                    <a:pt x="774768" y="833027"/>
                    <a:pt x="786634" y="822361"/>
                  </a:cubicBezTo>
                  <a:cubicBezTo>
                    <a:pt x="801966" y="836627"/>
                    <a:pt x="817965" y="847826"/>
                    <a:pt x="834631" y="855959"/>
                  </a:cubicBezTo>
                  <a:lnTo>
                    <a:pt x="868629" y="812562"/>
                  </a:lnTo>
                  <a:cubicBezTo>
                    <a:pt x="863962" y="810295"/>
                    <a:pt x="856663" y="805662"/>
                    <a:pt x="846730" y="798663"/>
                  </a:cubicBezTo>
                  <a:cubicBezTo>
                    <a:pt x="836798" y="791663"/>
                    <a:pt x="828698" y="785230"/>
                    <a:pt x="822432" y="779364"/>
                  </a:cubicBezTo>
                  <a:cubicBezTo>
                    <a:pt x="826698" y="773764"/>
                    <a:pt x="830698" y="766798"/>
                    <a:pt x="834431" y="758465"/>
                  </a:cubicBezTo>
                  <a:cubicBezTo>
                    <a:pt x="838164" y="750132"/>
                    <a:pt x="842564" y="736966"/>
                    <a:pt x="847630" y="718967"/>
                  </a:cubicBezTo>
                  <a:lnTo>
                    <a:pt x="796833" y="707368"/>
                  </a:lnTo>
                  <a:cubicBezTo>
                    <a:pt x="793367" y="721101"/>
                    <a:pt x="789234" y="732233"/>
                    <a:pt x="784434" y="740766"/>
                  </a:cubicBezTo>
                  <a:lnTo>
                    <a:pt x="743637" y="686969"/>
                  </a:lnTo>
                  <a:cubicBezTo>
                    <a:pt x="765102" y="673504"/>
                    <a:pt x="779368" y="661438"/>
                    <a:pt x="786434" y="650772"/>
                  </a:cubicBezTo>
                  <a:cubicBezTo>
                    <a:pt x="793500" y="640106"/>
                    <a:pt x="797033" y="628840"/>
                    <a:pt x="797033" y="616974"/>
                  </a:cubicBezTo>
                  <a:cubicBezTo>
                    <a:pt x="797033" y="598308"/>
                    <a:pt x="789900" y="582509"/>
                    <a:pt x="775635" y="569577"/>
                  </a:cubicBezTo>
                  <a:cubicBezTo>
                    <a:pt x="761369" y="556644"/>
                    <a:pt x="741570" y="550178"/>
                    <a:pt x="716238" y="550178"/>
                  </a:cubicBezTo>
                  <a:close/>
                  <a:moveTo>
                    <a:pt x="744362" y="0"/>
                  </a:moveTo>
                  <a:cubicBezTo>
                    <a:pt x="1155462" y="0"/>
                    <a:pt x="1488724" y="310315"/>
                    <a:pt x="1488724" y="693108"/>
                  </a:cubicBezTo>
                  <a:cubicBezTo>
                    <a:pt x="1488724" y="1075901"/>
                    <a:pt x="1155462" y="1386216"/>
                    <a:pt x="744362" y="1386216"/>
                  </a:cubicBezTo>
                  <a:cubicBezTo>
                    <a:pt x="333262" y="1386216"/>
                    <a:pt x="0" y="1075901"/>
                    <a:pt x="0" y="693108"/>
                  </a:cubicBezTo>
                  <a:cubicBezTo>
                    <a:pt x="0" y="310315"/>
                    <a:pt x="333262" y="0"/>
                    <a:pt x="74436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Freeform 53">
            <a:extLst>
              <a:ext uri="{FF2B5EF4-FFF2-40B4-BE49-F238E27FC236}">
                <a16:creationId xmlns:a16="http://schemas.microsoft.com/office/drawing/2014/main" id="{33778588-57EB-DF98-F4A1-CD3B29825C07}"/>
              </a:ext>
            </a:extLst>
          </p:cNvPr>
          <p:cNvSpPr/>
          <p:nvPr/>
        </p:nvSpPr>
        <p:spPr>
          <a:xfrm>
            <a:off x="0" y="-1974342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22CCB09-1EBA-645C-CB04-FC93EB5CDD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94" y="1296348"/>
            <a:ext cx="1068059" cy="1022154"/>
          </a:xfrm>
          <a:custGeom>
            <a:avLst/>
            <a:gdLst/>
            <a:ahLst/>
            <a:cxnLst/>
            <a:rect l="l" t="t" r="r" b="b"/>
            <a:pathLst>
              <a:path w="1486412" h="1422526">
                <a:moveTo>
                  <a:pt x="491851" y="655834"/>
                </a:moveTo>
                <a:lnTo>
                  <a:pt x="491851" y="868221"/>
                </a:lnTo>
                <a:lnTo>
                  <a:pt x="548048" y="868221"/>
                </a:lnTo>
                <a:lnTo>
                  <a:pt x="548048" y="655834"/>
                </a:lnTo>
                <a:close/>
                <a:moveTo>
                  <a:pt x="1159797" y="651034"/>
                </a:moveTo>
                <a:cubicBezTo>
                  <a:pt x="1129265" y="651034"/>
                  <a:pt x="1106733" y="657300"/>
                  <a:pt x="1092201" y="669833"/>
                </a:cubicBezTo>
                <a:cubicBezTo>
                  <a:pt x="1077668" y="682365"/>
                  <a:pt x="1070402" y="697831"/>
                  <a:pt x="1070402" y="716230"/>
                </a:cubicBezTo>
                <a:cubicBezTo>
                  <a:pt x="1070402" y="736629"/>
                  <a:pt x="1078802" y="752561"/>
                  <a:pt x="1095601" y="764027"/>
                </a:cubicBezTo>
                <a:cubicBezTo>
                  <a:pt x="1107733" y="772293"/>
                  <a:pt x="1136465" y="781426"/>
                  <a:pt x="1181795" y="791425"/>
                </a:cubicBezTo>
                <a:cubicBezTo>
                  <a:pt x="1191528" y="793692"/>
                  <a:pt x="1197794" y="796158"/>
                  <a:pt x="1200594" y="798825"/>
                </a:cubicBezTo>
                <a:cubicBezTo>
                  <a:pt x="1203261" y="801625"/>
                  <a:pt x="1204594" y="805158"/>
                  <a:pt x="1204594" y="809424"/>
                </a:cubicBezTo>
                <a:cubicBezTo>
                  <a:pt x="1204594" y="815691"/>
                  <a:pt x="1202127" y="820690"/>
                  <a:pt x="1197194" y="824423"/>
                </a:cubicBezTo>
                <a:cubicBezTo>
                  <a:pt x="1189861" y="829756"/>
                  <a:pt x="1178929" y="832423"/>
                  <a:pt x="1164396" y="832423"/>
                </a:cubicBezTo>
                <a:cubicBezTo>
                  <a:pt x="1151197" y="832423"/>
                  <a:pt x="1140931" y="829590"/>
                  <a:pt x="1133598" y="823923"/>
                </a:cubicBezTo>
                <a:cubicBezTo>
                  <a:pt x="1126265" y="818257"/>
                  <a:pt x="1121399" y="809958"/>
                  <a:pt x="1118999" y="799025"/>
                </a:cubicBezTo>
                <a:lnTo>
                  <a:pt x="1062603" y="807624"/>
                </a:lnTo>
                <a:cubicBezTo>
                  <a:pt x="1067802" y="827756"/>
                  <a:pt x="1078835" y="843689"/>
                  <a:pt x="1095701" y="855421"/>
                </a:cubicBezTo>
                <a:cubicBezTo>
                  <a:pt x="1112566" y="867154"/>
                  <a:pt x="1135465" y="873020"/>
                  <a:pt x="1164396" y="873020"/>
                </a:cubicBezTo>
                <a:cubicBezTo>
                  <a:pt x="1196261" y="873020"/>
                  <a:pt x="1220326" y="866021"/>
                  <a:pt x="1236592" y="852022"/>
                </a:cubicBezTo>
                <a:cubicBezTo>
                  <a:pt x="1252858" y="838023"/>
                  <a:pt x="1260991" y="821290"/>
                  <a:pt x="1260991" y="801825"/>
                </a:cubicBezTo>
                <a:cubicBezTo>
                  <a:pt x="1260991" y="783959"/>
                  <a:pt x="1255124" y="770027"/>
                  <a:pt x="1243392" y="760027"/>
                </a:cubicBezTo>
                <a:cubicBezTo>
                  <a:pt x="1231526" y="750161"/>
                  <a:pt x="1210627" y="741828"/>
                  <a:pt x="1180695" y="735029"/>
                </a:cubicBezTo>
                <a:cubicBezTo>
                  <a:pt x="1150764" y="728229"/>
                  <a:pt x="1133265" y="722963"/>
                  <a:pt x="1128199" y="719230"/>
                </a:cubicBezTo>
                <a:cubicBezTo>
                  <a:pt x="1124465" y="716430"/>
                  <a:pt x="1122599" y="713030"/>
                  <a:pt x="1122599" y="709030"/>
                </a:cubicBezTo>
                <a:cubicBezTo>
                  <a:pt x="1122599" y="704364"/>
                  <a:pt x="1124732" y="700564"/>
                  <a:pt x="1128999" y="697631"/>
                </a:cubicBezTo>
                <a:cubicBezTo>
                  <a:pt x="1135398" y="693498"/>
                  <a:pt x="1145998" y="691431"/>
                  <a:pt x="1160797" y="691431"/>
                </a:cubicBezTo>
                <a:cubicBezTo>
                  <a:pt x="1172529" y="691431"/>
                  <a:pt x="1181562" y="693631"/>
                  <a:pt x="1187895" y="698031"/>
                </a:cubicBezTo>
                <a:cubicBezTo>
                  <a:pt x="1194228" y="702431"/>
                  <a:pt x="1198528" y="708764"/>
                  <a:pt x="1200794" y="717030"/>
                </a:cubicBezTo>
                <a:lnTo>
                  <a:pt x="1253791" y="707230"/>
                </a:lnTo>
                <a:cubicBezTo>
                  <a:pt x="1248458" y="688698"/>
                  <a:pt x="1238725" y="674699"/>
                  <a:pt x="1224593" y="665233"/>
                </a:cubicBezTo>
                <a:cubicBezTo>
                  <a:pt x="1210460" y="655767"/>
                  <a:pt x="1188862" y="651034"/>
                  <a:pt x="1159797" y="651034"/>
                </a:cubicBezTo>
                <a:close/>
                <a:moveTo>
                  <a:pt x="944396" y="651034"/>
                </a:moveTo>
                <a:cubicBezTo>
                  <a:pt x="912798" y="651034"/>
                  <a:pt x="887733" y="660800"/>
                  <a:pt x="869200" y="680332"/>
                </a:cubicBezTo>
                <a:cubicBezTo>
                  <a:pt x="850668" y="699864"/>
                  <a:pt x="841402" y="727163"/>
                  <a:pt x="841402" y="762227"/>
                </a:cubicBezTo>
                <a:cubicBezTo>
                  <a:pt x="841402" y="796892"/>
                  <a:pt x="850635" y="824023"/>
                  <a:pt x="869100" y="843622"/>
                </a:cubicBezTo>
                <a:cubicBezTo>
                  <a:pt x="887566" y="863221"/>
                  <a:pt x="912331" y="873020"/>
                  <a:pt x="943396" y="873020"/>
                </a:cubicBezTo>
                <a:cubicBezTo>
                  <a:pt x="970728" y="873020"/>
                  <a:pt x="992526" y="866554"/>
                  <a:pt x="1008792" y="853622"/>
                </a:cubicBezTo>
                <a:cubicBezTo>
                  <a:pt x="1025057" y="840689"/>
                  <a:pt x="1036057" y="821557"/>
                  <a:pt x="1041790" y="796225"/>
                </a:cubicBezTo>
                <a:lnTo>
                  <a:pt x="986593" y="786826"/>
                </a:lnTo>
                <a:cubicBezTo>
                  <a:pt x="983793" y="801625"/>
                  <a:pt x="978994" y="812057"/>
                  <a:pt x="972194" y="818124"/>
                </a:cubicBezTo>
                <a:cubicBezTo>
                  <a:pt x="965395" y="824190"/>
                  <a:pt x="956662" y="827223"/>
                  <a:pt x="945996" y="827223"/>
                </a:cubicBezTo>
                <a:cubicBezTo>
                  <a:pt x="931730" y="827223"/>
                  <a:pt x="920364" y="822023"/>
                  <a:pt x="911898" y="811624"/>
                </a:cubicBezTo>
                <a:cubicBezTo>
                  <a:pt x="903432" y="801225"/>
                  <a:pt x="899199" y="783426"/>
                  <a:pt x="899199" y="758227"/>
                </a:cubicBezTo>
                <a:cubicBezTo>
                  <a:pt x="899199" y="735562"/>
                  <a:pt x="903365" y="719396"/>
                  <a:pt x="911698" y="709730"/>
                </a:cubicBezTo>
                <a:cubicBezTo>
                  <a:pt x="920031" y="700064"/>
                  <a:pt x="931197" y="695231"/>
                  <a:pt x="945196" y="695231"/>
                </a:cubicBezTo>
                <a:cubicBezTo>
                  <a:pt x="955728" y="695231"/>
                  <a:pt x="964295" y="698031"/>
                  <a:pt x="970894" y="703631"/>
                </a:cubicBezTo>
                <a:cubicBezTo>
                  <a:pt x="977494" y="709230"/>
                  <a:pt x="981727" y="717563"/>
                  <a:pt x="983593" y="728629"/>
                </a:cubicBezTo>
                <a:lnTo>
                  <a:pt x="1038990" y="718630"/>
                </a:lnTo>
                <a:cubicBezTo>
                  <a:pt x="1032324" y="695831"/>
                  <a:pt x="1021358" y="678866"/>
                  <a:pt x="1006092" y="667733"/>
                </a:cubicBezTo>
                <a:cubicBezTo>
                  <a:pt x="990826" y="656600"/>
                  <a:pt x="970261" y="651034"/>
                  <a:pt x="944396" y="651034"/>
                </a:cubicBezTo>
                <a:close/>
                <a:moveTo>
                  <a:pt x="727944" y="651034"/>
                </a:moveTo>
                <a:cubicBezTo>
                  <a:pt x="699812" y="651034"/>
                  <a:pt x="676480" y="663033"/>
                  <a:pt x="657948" y="687032"/>
                </a:cubicBezTo>
                <a:lnTo>
                  <a:pt x="657948" y="655834"/>
                </a:lnTo>
                <a:lnTo>
                  <a:pt x="605751" y="655834"/>
                </a:lnTo>
                <a:lnTo>
                  <a:pt x="605751" y="868221"/>
                </a:lnTo>
                <a:lnTo>
                  <a:pt x="661948" y="868221"/>
                </a:lnTo>
                <a:lnTo>
                  <a:pt x="661948" y="772027"/>
                </a:lnTo>
                <a:cubicBezTo>
                  <a:pt x="661948" y="748295"/>
                  <a:pt x="663381" y="732029"/>
                  <a:pt x="666248" y="723229"/>
                </a:cubicBezTo>
                <a:cubicBezTo>
                  <a:pt x="669114" y="714430"/>
                  <a:pt x="674414" y="707364"/>
                  <a:pt x="682147" y="702031"/>
                </a:cubicBezTo>
                <a:cubicBezTo>
                  <a:pt x="689880" y="696698"/>
                  <a:pt x="698612" y="694031"/>
                  <a:pt x="708345" y="694031"/>
                </a:cubicBezTo>
                <a:cubicBezTo>
                  <a:pt x="715945" y="694031"/>
                  <a:pt x="722444" y="695898"/>
                  <a:pt x="727844" y="699631"/>
                </a:cubicBezTo>
                <a:cubicBezTo>
                  <a:pt x="733244" y="703364"/>
                  <a:pt x="737143" y="708597"/>
                  <a:pt x="739543" y="715330"/>
                </a:cubicBezTo>
                <a:cubicBezTo>
                  <a:pt x="741943" y="722063"/>
                  <a:pt x="743143" y="736895"/>
                  <a:pt x="743143" y="759827"/>
                </a:cubicBezTo>
                <a:lnTo>
                  <a:pt x="743143" y="868221"/>
                </a:lnTo>
                <a:lnTo>
                  <a:pt x="799340" y="868221"/>
                </a:lnTo>
                <a:lnTo>
                  <a:pt x="799340" y="736229"/>
                </a:lnTo>
                <a:cubicBezTo>
                  <a:pt x="799340" y="719830"/>
                  <a:pt x="798306" y="707230"/>
                  <a:pt x="796240" y="698431"/>
                </a:cubicBezTo>
                <a:cubicBezTo>
                  <a:pt x="794173" y="689632"/>
                  <a:pt x="790507" y="681765"/>
                  <a:pt x="785240" y="674832"/>
                </a:cubicBezTo>
                <a:cubicBezTo>
                  <a:pt x="779974" y="667900"/>
                  <a:pt x="772208" y="662200"/>
                  <a:pt x="761942" y="657733"/>
                </a:cubicBezTo>
                <a:cubicBezTo>
                  <a:pt x="751676" y="653267"/>
                  <a:pt x="740343" y="651034"/>
                  <a:pt x="727944" y="651034"/>
                </a:cubicBezTo>
                <a:close/>
                <a:moveTo>
                  <a:pt x="246201" y="577438"/>
                </a:moveTo>
                <a:lnTo>
                  <a:pt x="246201" y="868221"/>
                </a:lnTo>
                <a:lnTo>
                  <a:pt x="452589" y="868221"/>
                </a:lnTo>
                <a:lnTo>
                  <a:pt x="452589" y="818824"/>
                </a:lnTo>
                <a:lnTo>
                  <a:pt x="305398" y="818824"/>
                </a:lnTo>
                <a:lnTo>
                  <a:pt x="305398" y="577438"/>
                </a:lnTo>
                <a:close/>
                <a:moveTo>
                  <a:pt x="491851" y="575039"/>
                </a:moveTo>
                <a:lnTo>
                  <a:pt x="491851" y="627035"/>
                </a:lnTo>
                <a:lnTo>
                  <a:pt x="548048" y="627035"/>
                </a:lnTo>
                <a:lnTo>
                  <a:pt x="548048" y="575039"/>
                </a:lnTo>
                <a:close/>
                <a:moveTo>
                  <a:pt x="743206" y="0"/>
                </a:moveTo>
                <a:cubicBezTo>
                  <a:pt x="1153667" y="0"/>
                  <a:pt x="1486412" y="318443"/>
                  <a:pt x="1486412" y="711263"/>
                </a:cubicBezTo>
                <a:cubicBezTo>
                  <a:pt x="1486412" y="1104083"/>
                  <a:pt x="1153667" y="1422526"/>
                  <a:pt x="743206" y="1422526"/>
                </a:cubicBezTo>
                <a:cubicBezTo>
                  <a:pt x="332745" y="1422526"/>
                  <a:pt x="0" y="1104083"/>
                  <a:pt x="0" y="711263"/>
                </a:cubicBezTo>
                <a:cubicBezTo>
                  <a:pt x="0" y="318443"/>
                  <a:pt x="332745" y="0"/>
                  <a:pt x="743206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blurRad="127000" sx="1000" sy="1000" algn="bl" rotWithShape="0">
              <a:srgbClr val="000000"/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1FB938F-0E9A-9094-386E-2C6818B6EBE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3" y="2385742"/>
            <a:ext cx="1077588" cy="1040695"/>
          </a:xfrm>
          <a:custGeom>
            <a:avLst/>
            <a:gdLst/>
            <a:ahLst/>
            <a:cxnLst/>
            <a:rect l="l" t="t" r="r" b="b"/>
            <a:pathLst>
              <a:path w="1475716" h="1425192">
                <a:moveTo>
                  <a:pt x="523390" y="694660"/>
                </a:moveTo>
                <a:cubicBezTo>
                  <a:pt x="536010" y="694660"/>
                  <a:pt x="546593" y="699478"/>
                  <a:pt x="555139" y="709115"/>
                </a:cubicBezTo>
                <a:cubicBezTo>
                  <a:pt x="563686" y="718751"/>
                  <a:pt x="567960" y="732518"/>
                  <a:pt x="567960" y="750415"/>
                </a:cubicBezTo>
                <a:cubicBezTo>
                  <a:pt x="567960" y="768770"/>
                  <a:pt x="563686" y="782766"/>
                  <a:pt x="555139" y="792403"/>
                </a:cubicBezTo>
                <a:cubicBezTo>
                  <a:pt x="546593" y="802039"/>
                  <a:pt x="536010" y="806858"/>
                  <a:pt x="523390" y="806858"/>
                </a:cubicBezTo>
                <a:cubicBezTo>
                  <a:pt x="510771" y="806858"/>
                  <a:pt x="500159" y="802039"/>
                  <a:pt x="491555" y="792403"/>
                </a:cubicBezTo>
                <a:cubicBezTo>
                  <a:pt x="482951" y="782766"/>
                  <a:pt x="478649" y="768885"/>
                  <a:pt x="478649" y="750759"/>
                </a:cubicBezTo>
                <a:cubicBezTo>
                  <a:pt x="478649" y="732633"/>
                  <a:pt x="482951" y="718751"/>
                  <a:pt x="491555" y="709115"/>
                </a:cubicBezTo>
                <a:cubicBezTo>
                  <a:pt x="500159" y="699478"/>
                  <a:pt x="510771" y="694660"/>
                  <a:pt x="523390" y="694660"/>
                </a:cubicBezTo>
                <a:close/>
                <a:moveTo>
                  <a:pt x="1065343" y="692251"/>
                </a:moveTo>
                <a:cubicBezTo>
                  <a:pt x="1075209" y="692251"/>
                  <a:pt x="1083584" y="695893"/>
                  <a:pt x="1090467" y="703178"/>
                </a:cubicBezTo>
                <a:cubicBezTo>
                  <a:pt x="1097351" y="710463"/>
                  <a:pt x="1100964" y="721103"/>
                  <a:pt x="1101308" y="735099"/>
                </a:cubicBezTo>
                <a:lnTo>
                  <a:pt x="1029034" y="735099"/>
                </a:lnTo>
                <a:cubicBezTo>
                  <a:pt x="1028919" y="721906"/>
                  <a:pt x="1032303" y="711467"/>
                  <a:pt x="1039187" y="703780"/>
                </a:cubicBezTo>
                <a:cubicBezTo>
                  <a:pt x="1046070" y="696094"/>
                  <a:pt x="1054789" y="692251"/>
                  <a:pt x="1065343" y="692251"/>
                </a:cubicBezTo>
                <a:close/>
                <a:moveTo>
                  <a:pt x="1062418" y="655253"/>
                </a:moveTo>
                <a:cubicBezTo>
                  <a:pt x="1038211" y="655253"/>
                  <a:pt x="1018193" y="663828"/>
                  <a:pt x="1002361" y="680979"/>
                </a:cubicBezTo>
                <a:cubicBezTo>
                  <a:pt x="986529" y="698130"/>
                  <a:pt x="978614" y="721849"/>
                  <a:pt x="978614" y="752135"/>
                </a:cubicBezTo>
                <a:cubicBezTo>
                  <a:pt x="978614" y="777489"/>
                  <a:pt x="984636" y="798483"/>
                  <a:pt x="996682" y="815118"/>
                </a:cubicBezTo>
                <a:cubicBezTo>
                  <a:pt x="1011940" y="835882"/>
                  <a:pt x="1035458" y="846265"/>
                  <a:pt x="1067236" y="846265"/>
                </a:cubicBezTo>
                <a:cubicBezTo>
                  <a:pt x="1087312" y="846265"/>
                  <a:pt x="1104033" y="841647"/>
                  <a:pt x="1117398" y="832412"/>
                </a:cubicBezTo>
                <a:cubicBezTo>
                  <a:pt x="1130763" y="823177"/>
                  <a:pt x="1140543" y="809726"/>
                  <a:pt x="1146738" y="792059"/>
                </a:cubicBezTo>
                <a:lnTo>
                  <a:pt x="1098555" y="783971"/>
                </a:lnTo>
                <a:cubicBezTo>
                  <a:pt x="1095916" y="793148"/>
                  <a:pt x="1092016" y="799802"/>
                  <a:pt x="1086854" y="803932"/>
                </a:cubicBezTo>
                <a:cubicBezTo>
                  <a:pt x="1081691" y="808062"/>
                  <a:pt x="1075324" y="810127"/>
                  <a:pt x="1067752" y="810127"/>
                </a:cubicBezTo>
                <a:cubicBezTo>
                  <a:pt x="1056624" y="810127"/>
                  <a:pt x="1047332" y="806141"/>
                  <a:pt x="1039875" y="798168"/>
                </a:cubicBezTo>
                <a:cubicBezTo>
                  <a:pt x="1032418" y="790194"/>
                  <a:pt x="1028518" y="779038"/>
                  <a:pt x="1028173" y="764697"/>
                </a:cubicBezTo>
                <a:lnTo>
                  <a:pt x="1149319" y="764697"/>
                </a:lnTo>
                <a:cubicBezTo>
                  <a:pt x="1150008" y="727642"/>
                  <a:pt x="1142493" y="700138"/>
                  <a:pt x="1126777" y="682184"/>
                </a:cubicBezTo>
                <a:cubicBezTo>
                  <a:pt x="1111060" y="664230"/>
                  <a:pt x="1089607" y="655253"/>
                  <a:pt x="1062418" y="655253"/>
                </a:cubicBezTo>
                <a:close/>
                <a:moveTo>
                  <a:pt x="859295" y="655253"/>
                </a:moveTo>
                <a:cubicBezTo>
                  <a:pt x="833024" y="655253"/>
                  <a:pt x="813636" y="660645"/>
                  <a:pt x="801131" y="671429"/>
                </a:cubicBezTo>
                <a:cubicBezTo>
                  <a:pt x="788627" y="682213"/>
                  <a:pt x="782374" y="695520"/>
                  <a:pt x="782374" y="711352"/>
                </a:cubicBezTo>
                <a:cubicBezTo>
                  <a:pt x="782374" y="728904"/>
                  <a:pt x="789602" y="742614"/>
                  <a:pt x="804057" y="752480"/>
                </a:cubicBezTo>
                <a:cubicBezTo>
                  <a:pt x="814496" y="759592"/>
                  <a:pt x="839219" y="767451"/>
                  <a:pt x="878224" y="776055"/>
                </a:cubicBezTo>
                <a:cubicBezTo>
                  <a:pt x="886599" y="778005"/>
                  <a:pt x="891991" y="780128"/>
                  <a:pt x="894400" y="782422"/>
                </a:cubicBezTo>
                <a:cubicBezTo>
                  <a:pt x="896694" y="784831"/>
                  <a:pt x="897842" y="787871"/>
                  <a:pt x="897842" y="791542"/>
                </a:cubicBezTo>
                <a:cubicBezTo>
                  <a:pt x="897842" y="796934"/>
                  <a:pt x="895719" y="801236"/>
                  <a:pt x="891475" y="804449"/>
                </a:cubicBezTo>
                <a:cubicBezTo>
                  <a:pt x="885165" y="809037"/>
                  <a:pt x="875758" y="811332"/>
                  <a:pt x="863253" y="811332"/>
                </a:cubicBezTo>
                <a:cubicBezTo>
                  <a:pt x="851896" y="811332"/>
                  <a:pt x="843062" y="808894"/>
                  <a:pt x="836752" y="804018"/>
                </a:cubicBezTo>
                <a:cubicBezTo>
                  <a:pt x="830443" y="799143"/>
                  <a:pt x="826255" y="792001"/>
                  <a:pt x="824190" y="782594"/>
                </a:cubicBezTo>
                <a:lnTo>
                  <a:pt x="775663" y="789994"/>
                </a:lnTo>
                <a:cubicBezTo>
                  <a:pt x="780137" y="807317"/>
                  <a:pt x="789630" y="821026"/>
                  <a:pt x="804143" y="831121"/>
                </a:cubicBezTo>
                <a:cubicBezTo>
                  <a:pt x="818655" y="841217"/>
                  <a:pt x="838358" y="846265"/>
                  <a:pt x="863253" y="846265"/>
                </a:cubicBezTo>
                <a:cubicBezTo>
                  <a:pt x="890672" y="846265"/>
                  <a:pt x="911379" y="840242"/>
                  <a:pt x="925375" y="828196"/>
                </a:cubicBezTo>
                <a:cubicBezTo>
                  <a:pt x="939371" y="816150"/>
                  <a:pt x="946369" y="801753"/>
                  <a:pt x="946369" y="785003"/>
                </a:cubicBezTo>
                <a:cubicBezTo>
                  <a:pt x="946369" y="769631"/>
                  <a:pt x="941321" y="757642"/>
                  <a:pt x="931226" y="749038"/>
                </a:cubicBezTo>
                <a:cubicBezTo>
                  <a:pt x="921015" y="740549"/>
                  <a:pt x="903033" y="733378"/>
                  <a:pt x="877278" y="727528"/>
                </a:cubicBezTo>
                <a:cubicBezTo>
                  <a:pt x="851523" y="721677"/>
                  <a:pt x="836466" y="717145"/>
                  <a:pt x="832106" y="713933"/>
                </a:cubicBezTo>
                <a:cubicBezTo>
                  <a:pt x="828894" y="711524"/>
                  <a:pt x="827288" y="708599"/>
                  <a:pt x="827288" y="705157"/>
                </a:cubicBezTo>
                <a:cubicBezTo>
                  <a:pt x="827288" y="701142"/>
                  <a:pt x="829123" y="697872"/>
                  <a:pt x="832794" y="695348"/>
                </a:cubicBezTo>
                <a:cubicBezTo>
                  <a:pt x="838301" y="691792"/>
                  <a:pt x="847422" y="690014"/>
                  <a:pt x="860156" y="690014"/>
                </a:cubicBezTo>
                <a:cubicBezTo>
                  <a:pt x="870251" y="690014"/>
                  <a:pt x="878023" y="691907"/>
                  <a:pt x="883473" y="695692"/>
                </a:cubicBezTo>
                <a:cubicBezTo>
                  <a:pt x="888922" y="699478"/>
                  <a:pt x="892622" y="704928"/>
                  <a:pt x="894572" y="712040"/>
                </a:cubicBezTo>
                <a:lnTo>
                  <a:pt x="940174" y="703608"/>
                </a:lnTo>
                <a:cubicBezTo>
                  <a:pt x="935585" y="687662"/>
                  <a:pt x="927210" y="675616"/>
                  <a:pt x="915050" y="667471"/>
                </a:cubicBezTo>
                <a:cubicBezTo>
                  <a:pt x="902889" y="659326"/>
                  <a:pt x="884304" y="655253"/>
                  <a:pt x="859295" y="655253"/>
                </a:cubicBezTo>
                <a:close/>
                <a:moveTo>
                  <a:pt x="743842" y="655253"/>
                </a:moveTo>
                <a:cubicBezTo>
                  <a:pt x="736041" y="655253"/>
                  <a:pt x="729071" y="657203"/>
                  <a:pt x="722934" y="661104"/>
                </a:cubicBezTo>
                <a:cubicBezTo>
                  <a:pt x="716796" y="665004"/>
                  <a:pt x="709884" y="673092"/>
                  <a:pt x="702198" y="685367"/>
                </a:cubicBezTo>
                <a:lnTo>
                  <a:pt x="702198" y="659383"/>
                </a:lnTo>
                <a:lnTo>
                  <a:pt x="657284" y="659383"/>
                </a:lnTo>
                <a:lnTo>
                  <a:pt x="657284" y="842135"/>
                </a:lnTo>
                <a:lnTo>
                  <a:pt x="705639" y="842135"/>
                </a:lnTo>
                <a:lnTo>
                  <a:pt x="705639" y="785692"/>
                </a:lnTo>
                <a:cubicBezTo>
                  <a:pt x="705639" y="754602"/>
                  <a:pt x="706987" y="734182"/>
                  <a:pt x="709683" y="724430"/>
                </a:cubicBezTo>
                <a:cubicBezTo>
                  <a:pt x="712379" y="714679"/>
                  <a:pt x="716079" y="707939"/>
                  <a:pt x="720783" y="704210"/>
                </a:cubicBezTo>
                <a:cubicBezTo>
                  <a:pt x="725486" y="700482"/>
                  <a:pt x="731222" y="698618"/>
                  <a:pt x="737991" y="698618"/>
                </a:cubicBezTo>
                <a:cubicBezTo>
                  <a:pt x="744989" y="698618"/>
                  <a:pt x="752561" y="701256"/>
                  <a:pt x="760706" y="706534"/>
                </a:cubicBezTo>
                <a:lnTo>
                  <a:pt x="775677" y="664373"/>
                </a:lnTo>
                <a:cubicBezTo>
                  <a:pt x="765467" y="658293"/>
                  <a:pt x="754855" y="655253"/>
                  <a:pt x="743842" y="655253"/>
                </a:cubicBezTo>
                <a:close/>
                <a:moveTo>
                  <a:pt x="523218" y="655253"/>
                </a:moveTo>
                <a:cubicBezTo>
                  <a:pt x="505322" y="655253"/>
                  <a:pt x="489117" y="659211"/>
                  <a:pt x="474605" y="667127"/>
                </a:cubicBezTo>
                <a:cubicBezTo>
                  <a:pt x="460092" y="675043"/>
                  <a:pt x="448878" y="686515"/>
                  <a:pt x="440963" y="701543"/>
                </a:cubicBezTo>
                <a:cubicBezTo>
                  <a:pt x="433047" y="716572"/>
                  <a:pt x="429089" y="732117"/>
                  <a:pt x="429089" y="748178"/>
                </a:cubicBezTo>
                <a:cubicBezTo>
                  <a:pt x="429089" y="769172"/>
                  <a:pt x="433047" y="786982"/>
                  <a:pt x="440963" y="801609"/>
                </a:cubicBezTo>
                <a:cubicBezTo>
                  <a:pt x="448878" y="816236"/>
                  <a:pt x="460437" y="827336"/>
                  <a:pt x="475637" y="834907"/>
                </a:cubicBezTo>
                <a:cubicBezTo>
                  <a:pt x="490838" y="842479"/>
                  <a:pt x="506813" y="846265"/>
                  <a:pt x="523562" y="846265"/>
                </a:cubicBezTo>
                <a:cubicBezTo>
                  <a:pt x="550637" y="846265"/>
                  <a:pt x="573093" y="837173"/>
                  <a:pt x="590933" y="818990"/>
                </a:cubicBezTo>
                <a:cubicBezTo>
                  <a:pt x="608772" y="800806"/>
                  <a:pt x="617691" y="777891"/>
                  <a:pt x="617691" y="750243"/>
                </a:cubicBezTo>
                <a:cubicBezTo>
                  <a:pt x="617691" y="722824"/>
                  <a:pt x="608858" y="700138"/>
                  <a:pt x="591191" y="682184"/>
                </a:cubicBezTo>
                <a:cubicBezTo>
                  <a:pt x="573524" y="664230"/>
                  <a:pt x="550866" y="655253"/>
                  <a:pt x="523218" y="655253"/>
                </a:cubicBezTo>
                <a:close/>
                <a:moveTo>
                  <a:pt x="234208" y="632538"/>
                </a:moveTo>
                <a:lnTo>
                  <a:pt x="257095" y="632538"/>
                </a:lnTo>
                <a:cubicBezTo>
                  <a:pt x="277859" y="632538"/>
                  <a:pt x="291798" y="633341"/>
                  <a:pt x="298911" y="634947"/>
                </a:cubicBezTo>
                <a:cubicBezTo>
                  <a:pt x="308433" y="637012"/>
                  <a:pt x="316291" y="640970"/>
                  <a:pt x="322486" y="646821"/>
                </a:cubicBezTo>
                <a:cubicBezTo>
                  <a:pt x="328681" y="652672"/>
                  <a:pt x="333499" y="660817"/>
                  <a:pt x="336941" y="671257"/>
                </a:cubicBezTo>
                <a:cubicBezTo>
                  <a:pt x="340383" y="681696"/>
                  <a:pt x="342104" y="696668"/>
                  <a:pt x="342104" y="716170"/>
                </a:cubicBezTo>
                <a:cubicBezTo>
                  <a:pt x="342104" y="735673"/>
                  <a:pt x="340383" y="751074"/>
                  <a:pt x="336941" y="762374"/>
                </a:cubicBezTo>
                <a:cubicBezTo>
                  <a:pt x="333499" y="773674"/>
                  <a:pt x="329054" y="781791"/>
                  <a:pt x="323605" y="786724"/>
                </a:cubicBezTo>
                <a:cubicBezTo>
                  <a:pt x="318155" y="791657"/>
                  <a:pt x="311301" y="795156"/>
                  <a:pt x="303041" y="797221"/>
                </a:cubicBezTo>
                <a:cubicBezTo>
                  <a:pt x="296731" y="798827"/>
                  <a:pt x="286464" y="799630"/>
                  <a:pt x="272238" y="799630"/>
                </a:cubicBezTo>
                <a:lnTo>
                  <a:pt x="234208" y="799630"/>
                </a:lnTo>
                <a:close/>
                <a:moveTo>
                  <a:pt x="1243514" y="594852"/>
                </a:moveTo>
                <a:lnTo>
                  <a:pt x="1194986" y="623074"/>
                </a:lnTo>
                <a:lnTo>
                  <a:pt x="1194986" y="659383"/>
                </a:lnTo>
                <a:lnTo>
                  <a:pt x="1172788" y="659383"/>
                </a:lnTo>
                <a:lnTo>
                  <a:pt x="1172788" y="697929"/>
                </a:lnTo>
                <a:lnTo>
                  <a:pt x="1194986" y="697929"/>
                </a:lnTo>
                <a:lnTo>
                  <a:pt x="1194986" y="777604"/>
                </a:lnTo>
                <a:cubicBezTo>
                  <a:pt x="1194986" y="794697"/>
                  <a:pt x="1195503" y="806055"/>
                  <a:pt x="1196535" y="811676"/>
                </a:cubicBezTo>
                <a:cubicBezTo>
                  <a:pt x="1197797" y="819592"/>
                  <a:pt x="1200063" y="825873"/>
                  <a:pt x="1203332" y="830519"/>
                </a:cubicBezTo>
                <a:cubicBezTo>
                  <a:pt x="1206602" y="835165"/>
                  <a:pt x="1211736" y="838951"/>
                  <a:pt x="1218734" y="841877"/>
                </a:cubicBezTo>
                <a:cubicBezTo>
                  <a:pt x="1225732" y="844802"/>
                  <a:pt x="1233590" y="846265"/>
                  <a:pt x="1242309" y="846265"/>
                </a:cubicBezTo>
                <a:cubicBezTo>
                  <a:pt x="1256535" y="846265"/>
                  <a:pt x="1269269" y="843855"/>
                  <a:pt x="1280511" y="839037"/>
                </a:cubicBezTo>
                <a:lnTo>
                  <a:pt x="1276381" y="801523"/>
                </a:lnTo>
                <a:cubicBezTo>
                  <a:pt x="1267892" y="804621"/>
                  <a:pt x="1261410" y="806169"/>
                  <a:pt x="1256936" y="806169"/>
                </a:cubicBezTo>
                <a:cubicBezTo>
                  <a:pt x="1253724" y="806169"/>
                  <a:pt x="1250999" y="805366"/>
                  <a:pt x="1248762" y="803760"/>
                </a:cubicBezTo>
                <a:cubicBezTo>
                  <a:pt x="1246525" y="802154"/>
                  <a:pt x="1245091" y="800118"/>
                  <a:pt x="1244460" y="797651"/>
                </a:cubicBezTo>
                <a:cubicBezTo>
                  <a:pt x="1243829" y="795185"/>
                  <a:pt x="1243514" y="786495"/>
                  <a:pt x="1243514" y="771581"/>
                </a:cubicBezTo>
                <a:lnTo>
                  <a:pt x="1243514" y="697929"/>
                </a:lnTo>
                <a:lnTo>
                  <a:pt x="1276554" y="697929"/>
                </a:lnTo>
                <a:lnTo>
                  <a:pt x="1276554" y="659383"/>
                </a:lnTo>
                <a:lnTo>
                  <a:pt x="1243514" y="659383"/>
                </a:lnTo>
                <a:close/>
                <a:moveTo>
                  <a:pt x="183271" y="589862"/>
                </a:moveTo>
                <a:lnTo>
                  <a:pt x="183271" y="842135"/>
                </a:lnTo>
                <a:lnTo>
                  <a:pt x="279121" y="842135"/>
                </a:lnTo>
                <a:cubicBezTo>
                  <a:pt x="297936" y="842135"/>
                  <a:pt x="312964" y="840356"/>
                  <a:pt x="324207" y="836800"/>
                </a:cubicBezTo>
                <a:cubicBezTo>
                  <a:pt x="339236" y="831982"/>
                  <a:pt x="351167" y="825271"/>
                  <a:pt x="360000" y="816666"/>
                </a:cubicBezTo>
                <a:cubicBezTo>
                  <a:pt x="371702" y="805309"/>
                  <a:pt x="380707" y="790453"/>
                  <a:pt x="387017" y="772097"/>
                </a:cubicBezTo>
                <a:cubicBezTo>
                  <a:pt x="392180" y="757069"/>
                  <a:pt x="394761" y="739172"/>
                  <a:pt x="394761" y="718407"/>
                </a:cubicBezTo>
                <a:cubicBezTo>
                  <a:pt x="394761" y="694775"/>
                  <a:pt x="392007" y="674899"/>
                  <a:pt x="386501" y="658781"/>
                </a:cubicBezTo>
                <a:cubicBezTo>
                  <a:pt x="380994" y="642662"/>
                  <a:pt x="372964" y="629039"/>
                  <a:pt x="362409" y="617911"/>
                </a:cubicBezTo>
                <a:cubicBezTo>
                  <a:pt x="351855" y="606783"/>
                  <a:pt x="339178" y="599039"/>
                  <a:pt x="324379" y="594680"/>
                </a:cubicBezTo>
                <a:cubicBezTo>
                  <a:pt x="313366" y="591468"/>
                  <a:pt x="297362" y="589862"/>
                  <a:pt x="276368" y="589862"/>
                </a:cubicBezTo>
                <a:close/>
                <a:moveTo>
                  <a:pt x="737858" y="0"/>
                </a:moveTo>
                <a:cubicBezTo>
                  <a:pt x="1145366" y="0"/>
                  <a:pt x="1475716" y="319040"/>
                  <a:pt x="1475716" y="712596"/>
                </a:cubicBezTo>
                <a:cubicBezTo>
                  <a:pt x="1475716" y="1106152"/>
                  <a:pt x="1145366" y="1425192"/>
                  <a:pt x="737858" y="1425192"/>
                </a:cubicBezTo>
                <a:cubicBezTo>
                  <a:pt x="330350" y="1425192"/>
                  <a:pt x="0" y="1106152"/>
                  <a:pt x="0" y="712596"/>
                </a:cubicBezTo>
                <a:cubicBezTo>
                  <a:pt x="0" y="319040"/>
                  <a:pt x="330350" y="0"/>
                  <a:pt x="737858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233E96C-2DDE-F0C3-5203-616AB23E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3" y="4628785"/>
            <a:ext cx="1077588" cy="1022154"/>
          </a:xfrm>
          <a:custGeom>
            <a:avLst/>
            <a:gdLst/>
            <a:ahLst/>
            <a:cxnLst/>
            <a:rect l="l" t="t" r="r" b="b"/>
            <a:pathLst>
              <a:path w="1587684" h="1470190">
                <a:moveTo>
                  <a:pt x="1186786" y="717625"/>
                </a:moveTo>
                <a:cubicBezTo>
                  <a:pt x="1198252" y="717625"/>
                  <a:pt x="1207985" y="721858"/>
                  <a:pt x="1215984" y="730325"/>
                </a:cubicBezTo>
                <a:cubicBezTo>
                  <a:pt x="1223984" y="738791"/>
                  <a:pt x="1228183" y="751157"/>
                  <a:pt x="1228583" y="767422"/>
                </a:cubicBezTo>
                <a:lnTo>
                  <a:pt x="1144588" y="767422"/>
                </a:lnTo>
                <a:cubicBezTo>
                  <a:pt x="1144455" y="752090"/>
                  <a:pt x="1148388" y="739957"/>
                  <a:pt x="1156388" y="731025"/>
                </a:cubicBezTo>
                <a:cubicBezTo>
                  <a:pt x="1164387" y="722092"/>
                  <a:pt x="1174520" y="717625"/>
                  <a:pt x="1186786" y="717625"/>
                </a:cubicBezTo>
                <a:close/>
                <a:moveTo>
                  <a:pt x="1307192" y="679428"/>
                </a:moveTo>
                <a:lnTo>
                  <a:pt x="1380588" y="782421"/>
                </a:lnTo>
                <a:lnTo>
                  <a:pt x="1303993" y="891815"/>
                </a:lnTo>
                <a:lnTo>
                  <a:pt x="1369789" y="891815"/>
                </a:lnTo>
                <a:lnTo>
                  <a:pt x="1413386" y="826019"/>
                </a:lnTo>
                <a:lnTo>
                  <a:pt x="1456583" y="891815"/>
                </a:lnTo>
                <a:lnTo>
                  <a:pt x="1525579" y="891815"/>
                </a:lnTo>
                <a:lnTo>
                  <a:pt x="1446984" y="780022"/>
                </a:lnTo>
                <a:lnTo>
                  <a:pt x="1518980" y="679428"/>
                </a:lnTo>
                <a:lnTo>
                  <a:pt x="1452984" y="679428"/>
                </a:lnTo>
                <a:lnTo>
                  <a:pt x="1413386" y="737824"/>
                </a:lnTo>
                <a:lnTo>
                  <a:pt x="1375788" y="679428"/>
                </a:lnTo>
                <a:close/>
                <a:moveTo>
                  <a:pt x="396341" y="679428"/>
                </a:moveTo>
                <a:lnTo>
                  <a:pt x="396341" y="813820"/>
                </a:lnTo>
                <a:cubicBezTo>
                  <a:pt x="396341" y="833818"/>
                  <a:pt x="398874" y="849484"/>
                  <a:pt x="403940" y="860817"/>
                </a:cubicBezTo>
                <a:cubicBezTo>
                  <a:pt x="409007" y="872149"/>
                  <a:pt x="417206" y="880949"/>
                  <a:pt x="428539" y="887215"/>
                </a:cubicBezTo>
                <a:cubicBezTo>
                  <a:pt x="439872" y="893481"/>
                  <a:pt x="452671" y="896614"/>
                  <a:pt x="466937" y="896614"/>
                </a:cubicBezTo>
                <a:cubicBezTo>
                  <a:pt x="480936" y="896614"/>
                  <a:pt x="494235" y="893348"/>
                  <a:pt x="506834" y="886815"/>
                </a:cubicBezTo>
                <a:cubicBezTo>
                  <a:pt x="519433" y="880282"/>
                  <a:pt x="529599" y="871349"/>
                  <a:pt x="537332" y="860017"/>
                </a:cubicBezTo>
                <a:lnTo>
                  <a:pt x="537332" y="891815"/>
                </a:lnTo>
                <a:lnTo>
                  <a:pt x="589529" y="891815"/>
                </a:lnTo>
                <a:lnTo>
                  <a:pt x="589529" y="679428"/>
                </a:lnTo>
                <a:lnTo>
                  <a:pt x="533333" y="679428"/>
                </a:lnTo>
                <a:lnTo>
                  <a:pt x="533333" y="769022"/>
                </a:lnTo>
                <a:cubicBezTo>
                  <a:pt x="533333" y="799420"/>
                  <a:pt x="531933" y="818519"/>
                  <a:pt x="529133" y="826319"/>
                </a:cubicBezTo>
                <a:cubicBezTo>
                  <a:pt x="526333" y="834118"/>
                  <a:pt x="521133" y="840651"/>
                  <a:pt x="513534" y="845918"/>
                </a:cubicBezTo>
                <a:cubicBezTo>
                  <a:pt x="505934" y="851184"/>
                  <a:pt x="497335" y="853817"/>
                  <a:pt x="487735" y="853817"/>
                </a:cubicBezTo>
                <a:cubicBezTo>
                  <a:pt x="479336" y="853817"/>
                  <a:pt x="472403" y="851851"/>
                  <a:pt x="466937" y="847917"/>
                </a:cubicBezTo>
                <a:cubicBezTo>
                  <a:pt x="461470" y="843984"/>
                  <a:pt x="457704" y="838651"/>
                  <a:pt x="455637" y="831918"/>
                </a:cubicBezTo>
                <a:cubicBezTo>
                  <a:pt x="453571" y="825185"/>
                  <a:pt x="452537" y="806887"/>
                  <a:pt x="452537" y="777022"/>
                </a:cubicBezTo>
                <a:lnTo>
                  <a:pt x="452537" y="679428"/>
                </a:lnTo>
                <a:close/>
                <a:moveTo>
                  <a:pt x="1183386" y="674628"/>
                </a:moveTo>
                <a:cubicBezTo>
                  <a:pt x="1155254" y="674628"/>
                  <a:pt x="1131989" y="684594"/>
                  <a:pt x="1113590" y="704526"/>
                </a:cubicBezTo>
                <a:cubicBezTo>
                  <a:pt x="1095191" y="724458"/>
                  <a:pt x="1085992" y="752023"/>
                  <a:pt x="1085992" y="787221"/>
                </a:cubicBezTo>
                <a:cubicBezTo>
                  <a:pt x="1085992" y="816686"/>
                  <a:pt x="1092992" y="841084"/>
                  <a:pt x="1106991" y="860417"/>
                </a:cubicBezTo>
                <a:cubicBezTo>
                  <a:pt x="1124723" y="884549"/>
                  <a:pt x="1152055" y="896614"/>
                  <a:pt x="1188986" y="896614"/>
                </a:cubicBezTo>
                <a:cubicBezTo>
                  <a:pt x="1212318" y="896614"/>
                  <a:pt x="1231750" y="891248"/>
                  <a:pt x="1247282" y="880515"/>
                </a:cubicBezTo>
                <a:cubicBezTo>
                  <a:pt x="1262814" y="869783"/>
                  <a:pt x="1274180" y="854150"/>
                  <a:pt x="1281380" y="833618"/>
                </a:cubicBezTo>
                <a:lnTo>
                  <a:pt x="1225383" y="824219"/>
                </a:lnTo>
                <a:cubicBezTo>
                  <a:pt x="1222317" y="834885"/>
                  <a:pt x="1217784" y="842618"/>
                  <a:pt x="1211784" y="847417"/>
                </a:cubicBezTo>
                <a:cubicBezTo>
                  <a:pt x="1205785" y="852217"/>
                  <a:pt x="1198385" y="854617"/>
                  <a:pt x="1189586" y="854617"/>
                </a:cubicBezTo>
                <a:cubicBezTo>
                  <a:pt x="1176653" y="854617"/>
                  <a:pt x="1165854" y="849984"/>
                  <a:pt x="1157188" y="840718"/>
                </a:cubicBezTo>
                <a:cubicBezTo>
                  <a:pt x="1148521" y="831452"/>
                  <a:pt x="1143988" y="818486"/>
                  <a:pt x="1143588" y="801820"/>
                </a:cubicBezTo>
                <a:lnTo>
                  <a:pt x="1284380" y="801820"/>
                </a:lnTo>
                <a:cubicBezTo>
                  <a:pt x="1285180" y="758756"/>
                  <a:pt x="1276447" y="726792"/>
                  <a:pt x="1258181" y="705926"/>
                </a:cubicBezTo>
                <a:cubicBezTo>
                  <a:pt x="1239916" y="685061"/>
                  <a:pt x="1214984" y="674628"/>
                  <a:pt x="1183386" y="674628"/>
                </a:cubicBezTo>
                <a:close/>
                <a:moveTo>
                  <a:pt x="951186" y="674628"/>
                </a:moveTo>
                <a:cubicBezTo>
                  <a:pt x="920655" y="674628"/>
                  <a:pt x="898123" y="680894"/>
                  <a:pt x="883590" y="693427"/>
                </a:cubicBezTo>
                <a:cubicBezTo>
                  <a:pt x="869058" y="705959"/>
                  <a:pt x="861792" y="721425"/>
                  <a:pt x="861792" y="739824"/>
                </a:cubicBezTo>
                <a:cubicBezTo>
                  <a:pt x="861792" y="760223"/>
                  <a:pt x="870191" y="776155"/>
                  <a:pt x="886990" y="787621"/>
                </a:cubicBezTo>
                <a:cubicBezTo>
                  <a:pt x="899123" y="795887"/>
                  <a:pt x="927854" y="805020"/>
                  <a:pt x="973185" y="815019"/>
                </a:cubicBezTo>
                <a:cubicBezTo>
                  <a:pt x="982918" y="817286"/>
                  <a:pt x="989184" y="819752"/>
                  <a:pt x="991984" y="822419"/>
                </a:cubicBezTo>
                <a:cubicBezTo>
                  <a:pt x="994650" y="825219"/>
                  <a:pt x="995983" y="828752"/>
                  <a:pt x="995983" y="833018"/>
                </a:cubicBezTo>
                <a:cubicBezTo>
                  <a:pt x="995983" y="839285"/>
                  <a:pt x="993517" y="844284"/>
                  <a:pt x="988584" y="848017"/>
                </a:cubicBezTo>
                <a:cubicBezTo>
                  <a:pt x="981251" y="853350"/>
                  <a:pt x="970318" y="856017"/>
                  <a:pt x="955786" y="856017"/>
                </a:cubicBezTo>
                <a:cubicBezTo>
                  <a:pt x="942587" y="856017"/>
                  <a:pt x="932321" y="853184"/>
                  <a:pt x="924988" y="847517"/>
                </a:cubicBezTo>
                <a:cubicBezTo>
                  <a:pt x="917655" y="841851"/>
                  <a:pt x="912788" y="833552"/>
                  <a:pt x="910389" y="822619"/>
                </a:cubicBezTo>
                <a:lnTo>
                  <a:pt x="853992" y="831218"/>
                </a:lnTo>
                <a:cubicBezTo>
                  <a:pt x="859192" y="851351"/>
                  <a:pt x="870224" y="867283"/>
                  <a:pt x="887090" y="879016"/>
                </a:cubicBezTo>
                <a:cubicBezTo>
                  <a:pt x="903956" y="890748"/>
                  <a:pt x="926854" y="896614"/>
                  <a:pt x="955786" y="896614"/>
                </a:cubicBezTo>
                <a:cubicBezTo>
                  <a:pt x="987651" y="896614"/>
                  <a:pt x="1011716" y="889615"/>
                  <a:pt x="1027981" y="875616"/>
                </a:cubicBezTo>
                <a:cubicBezTo>
                  <a:pt x="1044247" y="861617"/>
                  <a:pt x="1052380" y="844884"/>
                  <a:pt x="1052380" y="825419"/>
                </a:cubicBezTo>
                <a:cubicBezTo>
                  <a:pt x="1052380" y="807553"/>
                  <a:pt x="1046514" y="793621"/>
                  <a:pt x="1034781" y="783621"/>
                </a:cubicBezTo>
                <a:cubicBezTo>
                  <a:pt x="1022915" y="773755"/>
                  <a:pt x="1002016" y="765422"/>
                  <a:pt x="972085" y="758623"/>
                </a:cubicBezTo>
                <a:cubicBezTo>
                  <a:pt x="942153" y="751823"/>
                  <a:pt x="924654" y="746557"/>
                  <a:pt x="919588" y="742824"/>
                </a:cubicBezTo>
                <a:cubicBezTo>
                  <a:pt x="915855" y="740024"/>
                  <a:pt x="913988" y="736624"/>
                  <a:pt x="913988" y="732624"/>
                </a:cubicBezTo>
                <a:cubicBezTo>
                  <a:pt x="913988" y="727958"/>
                  <a:pt x="916122" y="724158"/>
                  <a:pt x="920388" y="721225"/>
                </a:cubicBezTo>
                <a:cubicBezTo>
                  <a:pt x="926788" y="717092"/>
                  <a:pt x="937387" y="715026"/>
                  <a:pt x="952186" y="715026"/>
                </a:cubicBezTo>
                <a:cubicBezTo>
                  <a:pt x="963919" y="715026"/>
                  <a:pt x="972951" y="717225"/>
                  <a:pt x="979284" y="721625"/>
                </a:cubicBezTo>
                <a:cubicBezTo>
                  <a:pt x="985617" y="726025"/>
                  <a:pt x="989917" y="732358"/>
                  <a:pt x="992184" y="740624"/>
                </a:cubicBezTo>
                <a:lnTo>
                  <a:pt x="1045180" y="730825"/>
                </a:lnTo>
                <a:cubicBezTo>
                  <a:pt x="1039847" y="712292"/>
                  <a:pt x="1030115" y="698293"/>
                  <a:pt x="1015982" y="688827"/>
                </a:cubicBezTo>
                <a:cubicBezTo>
                  <a:pt x="1001850" y="679361"/>
                  <a:pt x="980251" y="674628"/>
                  <a:pt x="951186" y="674628"/>
                </a:cubicBezTo>
                <a:close/>
                <a:moveTo>
                  <a:pt x="722586" y="674628"/>
                </a:moveTo>
                <a:cubicBezTo>
                  <a:pt x="692055" y="674628"/>
                  <a:pt x="669523" y="680894"/>
                  <a:pt x="654990" y="693427"/>
                </a:cubicBezTo>
                <a:cubicBezTo>
                  <a:pt x="640458" y="705959"/>
                  <a:pt x="633192" y="721425"/>
                  <a:pt x="633192" y="739824"/>
                </a:cubicBezTo>
                <a:cubicBezTo>
                  <a:pt x="633192" y="760223"/>
                  <a:pt x="641591" y="776155"/>
                  <a:pt x="658390" y="787621"/>
                </a:cubicBezTo>
                <a:cubicBezTo>
                  <a:pt x="670523" y="795887"/>
                  <a:pt x="699254" y="805020"/>
                  <a:pt x="744585" y="815019"/>
                </a:cubicBezTo>
                <a:cubicBezTo>
                  <a:pt x="754318" y="817286"/>
                  <a:pt x="760584" y="819752"/>
                  <a:pt x="763384" y="822419"/>
                </a:cubicBezTo>
                <a:cubicBezTo>
                  <a:pt x="766050" y="825219"/>
                  <a:pt x="767383" y="828752"/>
                  <a:pt x="767383" y="833018"/>
                </a:cubicBezTo>
                <a:cubicBezTo>
                  <a:pt x="767383" y="839285"/>
                  <a:pt x="764917" y="844284"/>
                  <a:pt x="759984" y="848017"/>
                </a:cubicBezTo>
                <a:cubicBezTo>
                  <a:pt x="752651" y="853350"/>
                  <a:pt x="741718" y="856017"/>
                  <a:pt x="727186" y="856017"/>
                </a:cubicBezTo>
                <a:cubicBezTo>
                  <a:pt x="713987" y="856017"/>
                  <a:pt x="703721" y="853184"/>
                  <a:pt x="696388" y="847517"/>
                </a:cubicBezTo>
                <a:cubicBezTo>
                  <a:pt x="689055" y="841851"/>
                  <a:pt x="684188" y="833552"/>
                  <a:pt x="681789" y="822619"/>
                </a:cubicBezTo>
                <a:lnTo>
                  <a:pt x="625392" y="831218"/>
                </a:lnTo>
                <a:cubicBezTo>
                  <a:pt x="630592" y="851351"/>
                  <a:pt x="641624" y="867283"/>
                  <a:pt x="658490" y="879016"/>
                </a:cubicBezTo>
                <a:cubicBezTo>
                  <a:pt x="675356" y="890748"/>
                  <a:pt x="698254" y="896614"/>
                  <a:pt x="727186" y="896614"/>
                </a:cubicBezTo>
                <a:cubicBezTo>
                  <a:pt x="759051" y="896614"/>
                  <a:pt x="783116" y="889615"/>
                  <a:pt x="799381" y="875616"/>
                </a:cubicBezTo>
                <a:cubicBezTo>
                  <a:pt x="815647" y="861617"/>
                  <a:pt x="823780" y="844884"/>
                  <a:pt x="823780" y="825419"/>
                </a:cubicBezTo>
                <a:cubicBezTo>
                  <a:pt x="823780" y="807553"/>
                  <a:pt x="817914" y="793621"/>
                  <a:pt x="806181" y="783621"/>
                </a:cubicBezTo>
                <a:cubicBezTo>
                  <a:pt x="794315" y="773755"/>
                  <a:pt x="773416" y="765422"/>
                  <a:pt x="743485" y="758623"/>
                </a:cubicBezTo>
                <a:cubicBezTo>
                  <a:pt x="713553" y="751823"/>
                  <a:pt x="696054" y="746557"/>
                  <a:pt x="690988" y="742824"/>
                </a:cubicBezTo>
                <a:cubicBezTo>
                  <a:pt x="687255" y="740024"/>
                  <a:pt x="685388" y="736624"/>
                  <a:pt x="685388" y="732624"/>
                </a:cubicBezTo>
                <a:cubicBezTo>
                  <a:pt x="685388" y="727958"/>
                  <a:pt x="687522" y="724158"/>
                  <a:pt x="691788" y="721225"/>
                </a:cubicBezTo>
                <a:cubicBezTo>
                  <a:pt x="698188" y="717092"/>
                  <a:pt x="708787" y="715026"/>
                  <a:pt x="723586" y="715026"/>
                </a:cubicBezTo>
                <a:cubicBezTo>
                  <a:pt x="735319" y="715026"/>
                  <a:pt x="744351" y="717225"/>
                  <a:pt x="750684" y="721625"/>
                </a:cubicBezTo>
                <a:cubicBezTo>
                  <a:pt x="757017" y="726025"/>
                  <a:pt x="761317" y="732358"/>
                  <a:pt x="763584" y="740624"/>
                </a:cubicBezTo>
                <a:lnTo>
                  <a:pt x="816580" y="730825"/>
                </a:lnTo>
                <a:cubicBezTo>
                  <a:pt x="811247" y="712292"/>
                  <a:pt x="801515" y="698293"/>
                  <a:pt x="787382" y="688827"/>
                </a:cubicBezTo>
                <a:cubicBezTo>
                  <a:pt x="773250" y="679361"/>
                  <a:pt x="751651" y="674628"/>
                  <a:pt x="722586" y="674628"/>
                </a:cubicBezTo>
                <a:close/>
                <a:moveTo>
                  <a:pt x="224310" y="593633"/>
                </a:moveTo>
                <a:cubicBezTo>
                  <a:pt x="201778" y="593633"/>
                  <a:pt x="182545" y="597033"/>
                  <a:pt x="166613" y="603832"/>
                </a:cubicBezTo>
                <a:cubicBezTo>
                  <a:pt x="150681" y="610632"/>
                  <a:pt x="138481" y="620531"/>
                  <a:pt x="130015" y="633531"/>
                </a:cubicBezTo>
                <a:cubicBezTo>
                  <a:pt x="121549" y="646530"/>
                  <a:pt x="117316" y="660496"/>
                  <a:pt x="117316" y="675428"/>
                </a:cubicBezTo>
                <a:cubicBezTo>
                  <a:pt x="117316" y="698627"/>
                  <a:pt x="126316" y="718292"/>
                  <a:pt x="144314" y="734424"/>
                </a:cubicBezTo>
                <a:cubicBezTo>
                  <a:pt x="157114" y="745890"/>
                  <a:pt x="179379" y="755556"/>
                  <a:pt x="211110" y="763423"/>
                </a:cubicBezTo>
                <a:cubicBezTo>
                  <a:pt x="235776" y="769556"/>
                  <a:pt x="251575" y="773822"/>
                  <a:pt x="258507" y="776222"/>
                </a:cubicBezTo>
                <a:cubicBezTo>
                  <a:pt x="268640" y="779822"/>
                  <a:pt x="275740" y="784055"/>
                  <a:pt x="279806" y="788921"/>
                </a:cubicBezTo>
                <a:cubicBezTo>
                  <a:pt x="283873" y="793787"/>
                  <a:pt x="285906" y="799687"/>
                  <a:pt x="285906" y="806620"/>
                </a:cubicBezTo>
                <a:cubicBezTo>
                  <a:pt x="285906" y="817419"/>
                  <a:pt x="281073" y="826852"/>
                  <a:pt x="271407" y="834918"/>
                </a:cubicBezTo>
                <a:cubicBezTo>
                  <a:pt x="261741" y="842984"/>
                  <a:pt x="247375" y="847017"/>
                  <a:pt x="228309" y="847017"/>
                </a:cubicBezTo>
                <a:cubicBezTo>
                  <a:pt x="210310" y="847017"/>
                  <a:pt x="196011" y="842484"/>
                  <a:pt x="185412" y="833418"/>
                </a:cubicBezTo>
                <a:cubicBezTo>
                  <a:pt x="174813" y="824352"/>
                  <a:pt x="167780" y="810153"/>
                  <a:pt x="164313" y="790821"/>
                </a:cubicBezTo>
                <a:lnTo>
                  <a:pt x="106717" y="796421"/>
                </a:lnTo>
                <a:cubicBezTo>
                  <a:pt x="110583" y="829219"/>
                  <a:pt x="122449" y="854184"/>
                  <a:pt x="142315" y="871316"/>
                </a:cubicBezTo>
                <a:cubicBezTo>
                  <a:pt x="162180" y="888448"/>
                  <a:pt x="190645" y="897014"/>
                  <a:pt x="227709" y="897014"/>
                </a:cubicBezTo>
                <a:cubicBezTo>
                  <a:pt x="253174" y="897014"/>
                  <a:pt x="274440" y="893448"/>
                  <a:pt x="291505" y="886315"/>
                </a:cubicBezTo>
                <a:cubicBezTo>
                  <a:pt x="308571" y="879182"/>
                  <a:pt x="321770" y="868283"/>
                  <a:pt x="331103" y="853617"/>
                </a:cubicBezTo>
                <a:cubicBezTo>
                  <a:pt x="340436" y="838951"/>
                  <a:pt x="345102" y="823219"/>
                  <a:pt x="345102" y="806420"/>
                </a:cubicBezTo>
                <a:cubicBezTo>
                  <a:pt x="345102" y="787888"/>
                  <a:pt x="341202" y="772322"/>
                  <a:pt x="333403" y="759723"/>
                </a:cubicBezTo>
                <a:cubicBezTo>
                  <a:pt x="325603" y="747124"/>
                  <a:pt x="314804" y="737191"/>
                  <a:pt x="301005" y="729925"/>
                </a:cubicBezTo>
                <a:cubicBezTo>
                  <a:pt x="287206" y="722658"/>
                  <a:pt x="265907" y="715626"/>
                  <a:pt x="237109" y="708826"/>
                </a:cubicBezTo>
                <a:cubicBezTo>
                  <a:pt x="208311" y="702026"/>
                  <a:pt x="190178" y="695493"/>
                  <a:pt x="182712" y="689227"/>
                </a:cubicBezTo>
                <a:cubicBezTo>
                  <a:pt x="176846" y="684294"/>
                  <a:pt x="173913" y="678361"/>
                  <a:pt x="173913" y="671428"/>
                </a:cubicBezTo>
                <a:cubicBezTo>
                  <a:pt x="173913" y="663829"/>
                  <a:pt x="177046" y="657762"/>
                  <a:pt x="183312" y="653229"/>
                </a:cubicBezTo>
                <a:cubicBezTo>
                  <a:pt x="193045" y="646163"/>
                  <a:pt x="206511" y="642630"/>
                  <a:pt x="223710" y="642630"/>
                </a:cubicBezTo>
                <a:cubicBezTo>
                  <a:pt x="240375" y="642630"/>
                  <a:pt x="252874" y="645930"/>
                  <a:pt x="261207" y="652529"/>
                </a:cubicBezTo>
                <a:cubicBezTo>
                  <a:pt x="269540" y="659129"/>
                  <a:pt x="274973" y="669962"/>
                  <a:pt x="277506" y="685027"/>
                </a:cubicBezTo>
                <a:lnTo>
                  <a:pt x="336703" y="682428"/>
                </a:lnTo>
                <a:cubicBezTo>
                  <a:pt x="335769" y="655496"/>
                  <a:pt x="326003" y="633964"/>
                  <a:pt x="307405" y="617831"/>
                </a:cubicBezTo>
                <a:cubicBezTo>
                  <a:pt x="288806" y="601699"/>
                  <a:pt x="261107" y="593633"/>
                  <a:pt x="224310" y="593633"/>
                </a:cubicBezTo>
                <a:close/>
                <a:moveTo>
                  <a:pt x="793842" y="0"/>
                </a:moveTo>
                <a:cubicBezTo>
                  <a:pt x="1232269" y="0"/>
                  <a:pt x="1587684" y="329113"/>
                  <a:pt x="1587684" y="735095"/>
                </a:cubicBezTo>
                <a:cubicBezTo>
                  <a:pt x="1587684" y="1141077"/>
                  <a:pt x="1232269" y="1470190"/>
                  <a:pt x="793842" y="1470190"/>
                </a:cubicBezTo>
                <a:cubicBezTo>
                  <a:pt x="355415" y="1470190"/>
                  <a:pt x="0" y="1141077"/>
                  <a:pt x="0" y="735095"/>
                </a:cubicBezTo>
                <a:cubicBezTo>
                  <a:pt x="0" y="329113"/>
                  <a:pt x="355415" y="0"/>
                  <a:pt x="793842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112459C-8264-D143-BE4E-1833E22E06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1113" y="3508358"/>
            <a:ext cx="1060374" cy="1020313"/>
          </a:xfrm>
          <a:custGeom>
            <a:avLst/>
            <a:gdLst/>
            <a:ahLst/>
            <a:cxnLst/>
            <a:rect l="l" t="t" r="r" b="b"/>
            <a:pathLst>
              <a:path w="1475716" h="1419962">
                <a:moveTo>
                  <a:pt x="1041060" y="576731"/>
                </a:moveTo>
                <a:lnTo>
                  <a:pt x="1041060" y="869913"/>
                </a:lnTo>
                <a:lnTo>
                  <a:pt x="1264047" y="869913"/>
                </a:lnTo>
                <a:lnTo>
                  <a:pt x="1264047" y="820516"/>
                </a:lnTo>
                <a:lnTo>
                  <a:pt x="1100257" y="820516"/>
                </a:lnTo>
                <a:lnTo>
                  <a:pt x="1100257" y="740721"/>
                </a:lnTo>
                <a:lnTo>
                  <a:pt x="1247448" y="740721"/>
                </a:lnTo>
                <a:lnTo>
                  <a:pt x="1247448" y="691324"/>
                </a:lnTo>
                <a:lnTo>
                  <a:pt x="1100257" y="691324"/>
                </a:lnTo>
                <a:lnTo>
                  <a:pt x="1100257" y="626328"/>
                </a:lnTo>
                <a:lnTo>
                  <a:pt x="1258447" y="626328"/>
                </a:lnTo>
                <a:lnTo>
                  <a:pt x="1258447" y="576731"/>
                </a:lnTo>
                <a:close/>
                <a:moveTo>
                  <a:pt x="764835" y="576731"/>
                </a:moveTo>
                <a:lnTo>
                  <a:pt x="764835" y="869913"/>
                </a:lnTo>
                <a:lnTo>
                  <a:pt x="987822" y="869913"/>
                </a:lnTo>
                <a:lnTo>
                  <a:pt x="987822" y="820516"/>
                </a:lnTo>
                <a:lnTo>
                  <a:pt x="824032" y="820516"/>
                </a:lnTo>
                <a:lnTo>
                  <a:pt x="824032" y="740721"/>
                </a:lnTo>
                <a:lnTo>
                  <a:pt x="971223" y="740721"/>
                </a:lnTo>
                <a:lnTo>
                  <a:pt x="971223" y="691324"/>
                </a:lnTo>
                <a:lnTo>
                  <a:pt x="824032" y="691324"/>
                </a:lnTo>
                <a:lnTo>
                  <a:pt x="824032" y="626328"/>
                </a:lnTo>
                <a:lnTo>
                  <a:pt x="982222" y="626328"/>
                </a:lnTo>
                <a:lnTo>
                  <a:pt x="982222" y="576731"/>
                </a:lnTo>
                <a:close/>
                <a:moveTo>
                  <a:pt x="470160" y="576731"/>
                </a:moveTo>
                <a:lnTo>
                  <a:pt x="470160" y="869913"/>
                </a:lnTo>
                <a:lnTo>
                  <a:pt x="525157" y="869913"/>
                </a:lnTo>
                <a:lnTo>
                  <a:pt x="525157" y="678725"/>
                </a:lnTo>
                <a:lnTo>
                  <a:pt x="643350" y="869913"/>
                </a:lnTo>
                <a:lnTo>
                  <a:pt x="702746" y="869913"/>
                </a:lnTo>
                <a:lnTo>
                  <a:pt x="702746" y="576731"/>
                </a:lnTo>
                <a:lnTo>
                  <a:pt x="647749" y="576731"/>
                </a:lnTo>
                <a:lnTo>
                  <a:pt x="647749" y="772519"/>
                </a:lnTo>
                <a:lnTo>
                  <a:pt x="527757" y="576731"/>
                </a:lnTo>
                <a:close/>
                <a:moveTo>
                  <a:pt x="295929" y="571731"/>
                </a:moveTo>
                <a:cubicBezTo>
                  <a:pt x="273397" y="571731"/>
                  <a:pt x="254165" y="575131"/>
                  <a:pt x="238233" y="581931"/>
                </a:cubicBezTo>
                <a:cubicBezTo>
                  <a:pt x="222300" y="588730"/>
                  <a:pt x="210101" y="598630"/>
                  <a:pt x="201635" y="611629"/>
                </a:cubicBezTo>
                <a:cubicBezTo>
                  <a:pt x="193169" y="624628"/>
                  <a:pt x="188935" y="638594"/>
                  <a:pt x="188935" y="653526"/>
                </a:cubicBezTo>
                <a:cubicBezTo>
                  <a:pt x="188935" y="676725"/>
                  <a:pt x="197935" y="696391"/>
                  <a:pt x="215934" y="712523"/>
                </a:cubicBezTo>
                <a:cubicBezTo>
                  <a:pt x="228733" y="723989"/>
                  <a:pt x="250998" y="733655"/>
                  <a:pt x="282730" y="741521"/>
                </a:cubicBezTo>
                <a:cubicBezTo>
                  <a:pt x="307395" y="747654"/>
                  <a:pt x="323194" y="751920"/>
                  <a:pt x="330127" y="754320"/>
                </a:cubicBezTo>
                <a:cubicBezTo>
                  <a:pt x="340260" y="757920"/>
                  <a:pt x="347359" y="762153"/>
                  <a:pt x="351426" y="767020"/>
                </a:cubicBezTo>
                <a:cubicBezTo>
                  <a:pt x="355492" y="771886"/>
                  <a:pt x="357525" y="777786"/>
                  <a:pt x="357525" y="784718"/>
                </a:cubicBezTo>
                <a:cubicBezTo>
                  <a:pt x="357525" y="795518"/>
                  <a:pt x="352692" y="804951"/>
                  <a:pt x="343026" y="813017"/>
                </a:cubicBezTo>
                <a:cubicBezTo>
                  <a:pt x="333360" y="821083"/>
                  <a:pt x="318994" y="825116"/>
                  <a:pt x="299929" y="825116"/>
                </a:cubicBezTo>
                <a:cubicBezTo>
                  <a:pt x="281930" y="825116"/>
                  <a:pt x="267631" y="820583"/>
                  <a:pt x="257031" y="811517"/>
                </a:cubicBezTo>
                <a:cubicBezTo>
                  <a:pt x="246432" y="802451"/>
                  <a:pt x="239399" y="788252"/>
                  <a:pt x="235933" y="768919"/>
                </a:cubicBezTo>
                <a:lnTo>
                  <a:pt x="178336" y="774519"/>
                </a:lnTo>
                <a:cubicBezTo>
                  <a:pt x="182203" y="807317"/>
                  <a:pt x="194069" y="832282"/>
                  <a:pt x="213934" y="849414"/>
                </a:cubicBezTo>
                <a:cubicBezTo>
                  <a:pt x="233799" y="866547"/>
                  <a:pt x="262264" y="875113"/>
                  <a:pt x="299329" y="875113"/>
                </a:cubicBezTo>
                <a:cubicBezTo>
                  <a:pt x="324794" y="875113"/>
                  <a:pt x="346059" y="871546"/>
                  <a:pt x="363125" y="864414"/>
                </a:cubicBezTo>
                <a:cubicBezTo>
                  <a:pt x="380190" y="857281"/>
                  <a:pt x="393390" y="846381"/>
                  <a:pt x="402722" y="831716"/>
                </a:cubicBezTo>
                <a:cubicBezTo>
                  <a:pt x="412055" y="817050"/>
                  <a:pt x="416722" y="801317"/>
                  <a:pt x="416722" y="784518"/>
                </a:cubicBezTo>
                <a:cubicBezTo>
                  <a:pt x="416722" y="765986"/>
                  <a:pt x="412822" y="750421"/>
                  <a:pt x="405022" y="737821"/>
                </a:cubicBezTo>
                <a:cubicBezTo>
                  <a:pt x="397223" y="725222"/>
                  <a:pt x="386423" y="715289"/>
                  <a:pt x="372624" y="708023"/>
                </a:cubicBezTo>
                <a:cubicBezTo>
                  <a:pt x="358825" y="700757"/>
                  <a:pt x="337526" y="693724"/>
                  <a:pt x="308728" y="686924"/>
                </a:cubicBezTo>
                <a:cubicBezTo>
                  <a:pt x="279930" y="680125"/>
                  <a:pt x="261798" y="673592"/>
                  <a:pt x="254332" y="667326"/>
                </a:cubicBezTo>
                <a:cubicBezTo>
                  <a:pt x="248465" y="662393"/>
                  <a:pt x="245532" y="656460"/>
                  <a:pt x="245532" y="649527"/>
                </a:cubicBezTo>
                <a:cubicBezTo>
                  <a:pt x="245532" y="641927"/>
                  <a:pt x="248665" y="635861"/>
                  <a:pt x="254931" y="631328"/>
                </a:cubicBezTo>
                <a:cubicBezTo>
                  <a:pt x="264664" y="624262"/>
                  <a:pt x="278130" y="620728"/>
                  <a:pt x="295329" y="620728"/>
                </a:cubicBezTo>
                <a:cubicBezTo>
                  <a:pt x="311995" y="620728"/>
                  <a:pt x="324494" y="624028"/>
                  <a:pt x="332827" y="630628"/>
                </a:cubicBezTo>
                <a:cubicBezTo>
                  <a:pt x="341160" y="637227"/>
                  <a:pt x="346593" y="648060"/>
                  <a:pt x="349126" y="663126"/>
                </a:cubicBezTo>
                <a:lnTo>
                  <a:pt x="408322" y="660526"/>
                </a:lnTo>
                <a:cubicBezTo>
                  <a:pt x="407389" y="633594"/>
                  <a:pt x="397623" y="612062"/>
                  <a:pt x="379024" y="595930"/>
                </a:cubicBezTo>
                <a:cubicBezTo>
                  <a:pt x="360425" y="579798"/>
                  <a:pt x="332727" y="571731"/>
                  <a:pt x="295929" y="571731"/>
                </a:cubicBezTo>
                <a:close/>
                <a:moveTo>
                  <a:pt x="737858" y="0"/>
                </a:moveTo>
                <a:cubicBezTo>
                  <a:pt x="1145366" y="0"/>
                  <a:pt x="1475716" y="317869"/>
                  <a:pt x="1475716" y="709981"/>
                </a:cubicBezTo>
                <a:cubicBezTo>
                  <a:pt x="1475716" y="1102093"/>
                  <a:pt x="1145366" y="1419962"/>
                  <a:pt x="737858" y="1419962"/>
                </a:cubicBezTo>
                <a:cubicBezTo>
                  <a:pt x="330350" y="1419962"/>
                  <a:pt x="0" y="1102093"/>
                  <a:pt x="0" y="709981"/>
                </a:cubicBezTo>
                <a:cubicBezTo>
                  <a:pt x="0" y="317869"/>
                  <a:pt x="330350" y="0"/>
                  <a:pt x="737858" y="0"/>
                </a:cubicBezTo>
                <a:close/>
              </a:path>
            </a:pathLst>
          </a:cu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15BAF5-B2A7-863A-73C0-647558F79C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13" y="176449"/>
            <a:ext cx="1096368" cy="1048554"/>
          </a:xfrm>
          <a:custGeom>
            <a:avLst/>
            <a:gdLst/>
            <a:ahLst/>
            <a:cxnLst/>
            <a:rect l="l" t="t" r="r" b="b"/>
            <a:pathLst>
              <a:path w="1525808" h="1459266">
                <a:moveTo>
                  <a:pt x="677955" y="762168"/>
                </a:moveTo>
                <a:lnTo>
                  <a:pt x="735152" y="832763"/>
                </a:lnTo>
                <a:cubicBezTo>
                  <a:pt x="725552" y="840763"/>
                  <a:pt x="716686" y="846496"/>
                  <a:pt x="708553" y="849962"/>
                </a:cubicBezTo>
                <a:cubicBezTo>
                  <a:pt x="700420" y="853429"/>
                  <a:pt x="691954" y="855162"/>
                  <a:pt x="683155" y="855162"/>
                </a:cubicBezTo>
                <a:cubicBezTo>
                  <a:pt x="669822" y="855162"/>
                  <a:pt x="659190" y="851329"/>
                  <a:pt x="651257" y="843663"/>
                </a:cubicBezTo>
                <a:cubicBezTo>
                  <a:pt x="643324" y="835997"/>
                  <a:pt x="639357" y="826097"/>
                  <a:pt x="639357" y="813965"/>
                </a:cubicBezTo>
                <a:cubicBezTo>
                  <a:pt x="639357" y="804365"/>
                  <a:pt x="642557" y="794966"/>
                  <a:pt x="648957" y="785766"/>
                </a:cubicBezTo>
                <a:cubicBezTo>
                  <a:pt x="655356" y="776567"/>
                  <a:pt x="665023" y="768701"/>
                  <a:pt x="677955" y="762168"/>
                </a:cubicBezTo>
                <a:close/>
                <a:moveTo>
                  <a:pt x="701954" y="637775"/>
                </a:moveTo>
                <a:cubicBezTo>
                  <a:pt x="711153" y="637775"/>
                  <a:pt x="718453" y="640309"/>
                  <a:pt x="723852" y="645375"/>
                </a:cubicBezTo>
                <a:cubicBezTo>
                  <a:pt x="729252" y="650441"/>
                  <a:pt x="731952" y="656574"/>
                  <a:pt x="731952" y="663774"/>
                </a:cubicBezTo>
                <a:cubicBezTo>
                  <a:pt x="731952" y="672307"/>
                  <a:pt x="726352" y="680906"/>
                  <a:pt x="715153" y="689572"/>
                </a:cubicBezTo>
                <a:lnTo>
                  <a:pt x="699954" y="701171"/>
                </a:lnTo>
                <a:lnTo>
                  <a:pt x="686155" y="685172"/>
                </a:lnTo>
                <a:cubicBezTo>
                  <a:pt x="677622" y="675306"/>
                  <a:pt x="673355" y="666907"/>
                  <a:pt x="673355" y="659974"/>
                </a:cubicBezTo>
                <a:cubicBezTo>
                  <a:pt x="673355" y="654108"/>
                  <a:pt x="675889" y="648941"/>
                  <a:pt x="680955" y="644475"/>
                </a:cubicBezTo>
                <a:cubicBezTo>
                  <a:pt x="686021" y="640009"/>
                  <a:pt x="693021" y="637775"/>
                  <a:pt x="701954" y="637775"/>
                </a:cubicBezTo>
                <a:close/>
                <a:moveTo>
                  <a:pt x="860437" y="603177"/>
                </a:moveTo>
                <a:lnTo>
                  <a:pt x="930433" y="896360"/>
                </a:lnTo>
                <a:lnTo>
                  <a:pt x="994629" y="896360"/>
                </a:lnTo>
                <a:lnTo>
                  <a:pt x="1052825" y="677173"/>
                </a:lnTo>
                <a:lnTo>
                  <a:pt x="1111222" y="896360"/>
                </a:lnTo>
                <a:lnTo>
                  <a:pt x="1174018" y="896360"/>
                </a:lnTo>
                <a:lnTo>
                  <a:pt x="1245214" y="603177"/>
                </a:lnTo>
                <a:lnTo>
                  <a:pt x="1185617" y="603177"/>
                </a:lnTo>
                <a:lnTo>
                  <a:pt x="1140620" y="807965"/>
                </a:lnTo>
                <a:lnTo>
                  <a:pt x="1089223" y="603177"/>
                </a:lnTo>
                <a:lnTo>
                  <a:pt x="1018827" y="603177"/>
                </a:lnTo>
                <a:lnTo>
                  <a:pt x="965231" y="804565"/>
                </a:lnTo>
                <a:lnTo>
                  <a:pt x="921033" y="603177"/>
                </a:lnTo>
                <a:close/>
                <a:moveTo>
                  <a:pt x="298885" y="603177"/>
                </a:moveTo>
                <a:lnTo>
                  <a:pt x="298885" y="896360"/>
                </a:lnTo>
                <a:lnTo>
                  <a:pt x="353882" y="896360"/>
                </a:lnTo>
                <a:lnTo>
                  <a:pt x="353882" y="705171"/>
                </a:lnTo>
                <a:lnTo>
                  <a:pt x="472075" y="896360"/>
                </a:lnTo>
                <a:lnTo>
                  <a:pt x="531471" y="896360"/>
                </a:lnTo>
                <a:lnTo>
                  <a:pt x="531471" y="603177"/>
                </a:lnTo>
                <a:lnTo>
                  <a:pt x="476474" y="603177"/>
                </a:lnTo>
                <a:lnTo>
                  <a:pt x="476474" y="798965"/>
                </a:lnTo>
                <a:lnTo>
                  <a:pt x="356482" y="603177"/>
                </a:lnTo>
                <a:close/>
                <a:moveTo>
                  <a:pt x="700554" y="598178"/>
                </a:moveTo>
                <a:cubicBezTo>
                  <a:pt x="674289" y="598178"/>
                  <a:pt x="654056" y="604344"/>
                  <a:pt x="639857" y="616677"/>
                </a:cubicBezTo>
                <a:cubicBezTo>
                  <a:pt x="625658" y="629009"/>
                  <a:pt x="618559" y="644042"/>
                  <a:pt x="618559" y="661774"/>
                </a:cubicBezTo>
                <a:cubicBezTo>
                  <a:pt x="618559" y="671373"/>
                  <a:pt x="621092" y="681539"/>
                  <a:pt x="626158" y="692272"/>
                </a:cubicBezTo>
                <a:cubicBezTo>
                  <a:pt x="631225" y="703005"/>
                  <a:pt x="638757" y="714304"/>
                  <a:pt x="648757" y="726170"/>
                </a:cubicBezTo>
                <a:cubicBezTo>
                  <a:pt x="626492" y="737236"/>
                  <a:pt x="609759" y="750268"/>
                  <a:pt x="598560" y="765268"/>
                </a:cubicBezTo>
                <a:cubicBezTo>
                  <a:pt x="587361" y="780267"/>
                  <a:pt x="581761" y="797166"/>
                  <a:pt x="581761" y="815964"/>
                </a:cubicBezTo>
                <a:cubicBezTo>
                  <a:pt x="581761" y="836630"/>
                  <a:pt x="588894" y="854895"/>
                  <a:pt x="603160" y="870761"/>
                </a:cubicBezTo>
                <a:cubicBezTo>
                  <a:pt x="621559" y="891293"/>
                  <a:pt x="649023" y="901559"/>
                  <a:pt x="685555" y="901559"/>
                </a:cubicBezTo>
                <a:cubicBezTo>
                  <a:pt x="703953" y="901559"/>
                  <a:pt x="719819" y="899026"/>
                  <a:pt x="733152" y="893960"/>
                </a:cubicBezTo>
                <a:cubicBezTo>
                  <a:pt x="746484" y="888893"/>
                  <a:pt x="759083" y="881027"/>
                  <a:pt x="770949" y="870361"/>
                </a:cubicBezTo>
                <a:cubicBezTo>
                  <a:pt x="786282" y="884627"/>
                  <a:pt x="802281" y="895826"/>
                  <a:pt x="818946" y="903959"/>
                </a:cubicBezTo>
                <a:lnTo>
                  <a:pt x="852944" y="860562"/>
                </a:lnTo>
                <a:cubicBezTo>
                  <a:pt x="848278" y="858295"/>
                  <a:pt x="840978" y="853662"/>
                  <a:pt x="831046" y="846663"/>
                </a:cubicBezTo>
                <a:cubicBezTo>
                  <a:pt x="821113" y="839663"/>
                  <a:pt x="813013" y="833230"/>
                  <a:pt x="806747" y="827364"/>
                </a:cubicBezTo>
                <a:cubicBezTo>
                  <a:pt x="811014" y="821764"/>
                  <a:pt x="815013" y="814798"/>
                  <a:pt x="818746" y="806465"/>
                </a:cubicBezTo>
                <a:cubicBezTo>
                  <a:pt x="822479" y="798132"/>
                  <a:pt x="826879" y="784966"/>
                  <a:pt x="831946" y="766967"/>
                </a:cubicBezTo>
                <a:lnTo>
                  <a:pt x="781149" y="755368"/>
                </a:lnTo>
                <a:cubicBezTo>
                  <a:pt x="777682" y="769101"/>
                  <a:pt x="773549" y="780233"/>
                  <a:pt x="768749" y="788766"/>
                </a:cubicBezTo>
                <a:lnTo>
                  <a:pt x="727952" y="734969"/>
                </a:lnTo>
                <a:cubicBezTo>
                  <a:pt x="749417" y="721504"/>
                  <a:pt x="763683" y="709438"/>
                  <a:pt x="770749" y="698772"/>
                </a:cubicBezTo>
                <a:cubicBezTo>
                  <a:pt x="777816" y="688106"/>
                  <a:pt x="781349" y="676840"/>
                  <a:pt x="781349" y="664974"/>
                </a:cubicBezTo>
                <a:cubicBezTo>
                  <a:pt x="781349" y="646308"/>
                  <a:pt x="774216" y="630509"/>
                  <a:pt x="759950" y="617577"/>
                </a:cubicBezTo>
                <a:cubicBezTo>
                  <a:pt x="745684" y="604644"/>
                  <a:pt x="725885" y="598178"/>
                  <a:pt x="700554" y="598178"/>
                </a:cubicBezTo>
                <a:close/>
                <a:moveTo>
                  <a:pt x="762904" y="0"/>
                </a:moveTo>
                <a:cubicBezTo>
                  <a:pt x="1184244" y="0"/>
                  <a:pt x="1525808" y="326668"/>
                  <a:pt x="1525808" y="729633"/>
                </a:cubicBezTo>
                <a:cubicBezTo>
                  <a:pt x="1525808" y="1132598"/>
                  <a:pt x="1184244" y="1459266"/>
                  <a:pt x="762904" y="1459266"/>
                </a:cubicBezTo>
                <a:cubicBezTo>
                  <a:pt x="341564" y="1459266"/>
                  <a:pt x="0" y="1132598"/>
                  <a:pt x="0" y="729633"/>
                </a:cubicBezTo>
                <a:cubicBezTo>
                  <a:pt x="0" y="326668"/>
                  <a:pt x="341564" y="0"/>
                  <a:pt x="762904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19BF8305-AD86-8163-EB4D-CEC9170195B8}"/>
              </a:ext>
            </a:extLst>
          </p:cNvPr>
          <p:cNvSpPr/>
          <p:nvPr/>
        </p:nvSpPr>
        <p:spPr>
          <a:xfrm>
            <a:off x="2400399" y="339707"/>
            <a:ext cx="8326973" cy="714878"/>
          </a:xfrm>
          <a:prstGeom prst="rect">
            <a:avLst/>
          </a:prstGeom>
          <a:noFill/>
          <a:ln/>
        </p:spPr>
        <p:txBody>
          <a:bodyPr wrap="square" lIns="12000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Case Study Focus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F74C02-F7E3-B7AB-20C2-34FAF27E1214}"/>
              </a:ext>
            </a:extLst>
          </p:cNvPr>
          <p:cNvSpPr txBox="1">
            <a:spLocks/>
          </p:cNvSpPr>
          <p:nvPr/>
        </p:nvSpPr>
        <p:spPr>
          <a:xfrm>
            <a:off x="2411435" y="1079839"/>
            <a:ext cx="3516198" cy="1115787"/>
          </a:xfrm>
          <a:prstGeom prst="rect">
            <a:avLst/>
          </a:prstGeom>
          <a:noFill/>
        </p:spPr>
        <p:txBody>
          <a:bodyPr lIns="1296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Thanet:           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Suicide Prevention Strategy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1F4575-C5D8-B875-9188-4DD04C8D629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840" y="2406294"/>
            <a:ext cx="4836583" cy="2914397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0B65423-B829-DC6F-35D8-59D4721C9677}"/>
              </a:ext>
            </a:extLst>
          </p:cNvPr>
          <p:cNvGraphicFramePr>
            <a:graphicFrameLocks noGrp="1"/>
          </p:cNvGraphicFramePr>
          <p:nvPr/>
        </p:nvGraphicFramePr>
        <p:xfrm>
          <a:off x="7334868" y="2813933"/>
          <a:ext cx="4836583" cy="213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2181">
                  <a:extLst>
                    <a:ext uri="{9D8B030D-6E8A-4147-A177-3AD203B41FA5}">
                      <a16:colId xmlns:a16="http://schemas.microsoft.com/office/drawing/2014/main" val="2593910825"/>
                    </a:ext>
                  </a:extLst>
                </a:gridCol>
                <a:gridCol w="1394402">
                  <a:extLst>
                    <a:ext uri="{9D8B030D-6E8A-4147-A177-3AD203B41FA5}">
                      <a16:colId xmlns:a16="http://schemas.microsoft.com/office/drawing/2014/main" val="1261789145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 productivity losses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£83,054,025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374374739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productivity losses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£48,075,227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67070001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Intangible costs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£115,534,524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1073439789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Suicide health care costs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£47,424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390059866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Self-harm health care costs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£9,958,560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54309108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services costs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£174,818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94346848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Coroner / legal costs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£799,626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1979292036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costs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£445,859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1147257240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5AACD0D8-C795-72AD-5B4B-273F52905059}"/>
              </a:ext>
            </a:extLst>
          </p:cNvPr>
          <p:cNvSpPr/>
          <p:nvPr/>
        </p:nvSpPr>
        <p:spPr>
          <a:xfrm>
            <a:off x="7325903" y="2413410"/>
            <a:ext cx="4857132" cy="316491"/>
          </a:xfrm>
          <a:prstGeom prst="rect">
            <a:avLst/>
          </a:prstGeom>
          <a:solidFill>
            <a:srgbClr val="C65A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of completed suicides for all 55 coastal towns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275C2E-C13C-D504-0E08-A38A62BFBC4C}"/>
              </a:ext>
            </a:extLst>
          </p:cNvPr>
          <p:cNvSpPr/>
          <p:nvPr/>
        </p:nvSpPr>
        <p:spPr>
          <a:xfrm>
            <a:off x="7325903" y="5004201"/>
            <a:ext cx="4866097" cy="316491"/>
          </a:xfrm>
          <a:prstGeom prst="rect">
            <a:avLst/>
          </a:prstGeom>
          <a:solidFill>
            <a:srgbClr val="C65A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= £258.6 million per year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66463B-115E-4DC8-025E-F0FBF2A8ECA0}"/>
              </a:ext>
            </a:extLst>
          </p:cNvPr>
          <p:cNvSpPr/>
          <p:nvPr/>
        </p:nvSpPr>
        <p:spPr>
          <a:xfrm>
            <a:off x="3252076" y="5823744"/>
            <a:ext cx="8789940" cy="815740"/>
          </a:xfrm>
          <a:prstGeom prst="roundRect">
            <a:avLst>
              <a:gd name="adj" fmla="val 0"/>
            </a:avLst>
          </a:prstGeom>
          <a:solidFill>
            <a:srgbClr val="C65A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5999" rIns="216000"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reduce the suicide risk amongst older males though earlier targeted interventions that also address unemployment/ redeployment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025684-A9F8-4D57-FAA1-1D3F88EA5E18}"/>
              </a:ext>
            </a:extLst>
          </p:cNvPr>
          <p:cNvSpPr/>
          <p:nvPr/>
        </p:nvSpPr>
        <p:spPr>
          <a:xfrm>
            <a:off x="2399717" y="5823306"/>
            <a:ext cx="2337104" cy="826569"/>
          </a:xfrm>
          <a:prstGeom prst="roundRect">
            <a:avLst>
              <a:gd name="adj" fmla="val 0"/>
            </a:avLst>
          </a:prstGeom>
          <a:solidFill>
            <a:srgbClr val="10263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Opportunity:</a:t>
            </a:r>
          </a:p>
        </p:txBody>
      </p:sp>
    </p:spTree>
    <p:extLst>
      <p:ext uri="{BB962C8B-B14F-4D97-AF65-F5344CB8AC3E}">
        <p14:creationId xmlns:p14="http://schemas.microsoft.com/office/powerpoint/2010/main" val="398282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0195F0-1B91-16B5-D3AE-8877E85724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9378"/>
          </a:xfrm>
          <a:prstGeom prst="rect">
            <a:avLst/>
          </a:prstGeom>
          <a:solidFill>
            <a:srgbClr val="C01E00"/>
          </a:solidFill>
        </p:spPr>
        <p:txBody>
          <a:bodyPr vert="horz" lIns="11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Power of the Network</a:t>
            </a:r>
          </a:p>
        </p:txBody>
      </p:sp>
      <p:sp>
        <p:nvSpPr>
          <p:cNvPr id="8" name="!!Intervention">
            <a:extLst>
              <a:ext uri="{FF2B5EF4-FFF2-40B4-BE49-F238E27FC236}">
                <a16:creationId xmlns:a16="http://schemas.microsoft.com/office/drawing/2014/main" id="{89728EA4-EDFB-5397-2683-E455F3F4282F}"/>
              </a:ext>
            </a:extLst>
          </p:cNvPr>
          <p:cNvSpPr txBox="1">
            <a:spLocks/>
          </p:cNvSpPr>
          <p:nvPr/>
        </p:nvSpPr>
        <p:spPr>
          <a:xfrm flipV="1">
            <a:off x="131023" y="99104"/>
            <a:ext cx="806988" cy="741362"/>
          </a:xfrm>
          <a:prstGeom prst="ellipse">
            <a:avLst/>
          </a:prstGeom>
          <a:solidFill>
            <a:schemeClr val="bg1"/>
          </a:solidFill>
          <a:ln w="60325">
            <a:solidFill>
              <a:srgbClr val="C01E00"/>
            </a:solidFill>
          </a:ln>
        </p:spPr>
        <p:txBody>
          <a:bodyPr vert="horz" wrap="square" lIns="0" tIns="3600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>
                <a:solidFill>
                  <a:srgbClr val="D6043B"/>
                </a:solidFill>
              </a:u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98DE5E41-A91C-047D-C7C3-1562ACA6E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41" y="125256"/>
            <a:ext cx="687394" cy="687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4CCDC0-4803-AB31-0963-D6675078DE39}"/>
              </a:ext>
            </a:extLst>
          </p:cNvPr>
          <p:cNvSpPr txBox="1"/>
          <p:nvPr/>
        </p:nvSpPr>
        <p:spPr>
          <a:xfrm>
            <a:off x="5035110" y="1170770"/>
            <a:ext cx="6064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“We are keen to champion the solutions outlined in this prospectus at the highest level”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F6767-B289-B299-6860-9D509DED4C0C}"/>
              </a:ext>
            </a:extLst>
          </p:cNvPr>
          <p:cNvSpPr txBox="1"/>
          <p:nvPr/>
        </p:nvSpPr>
        <p:spPr>
          <a:xfrm>
            <a:off x="2059397" y="2154131"/>
            <a:ext cx="8387886" cy="1388301"/>
          </a:xfrm>
          <a:prstGeom prst="roundRect">
            <a:avLst>
              <a:gd name="adj" fmla="val 0"/>
            </a:avLst>
          </a:prstGeom>
          <a:noFill/>
        </p:spPr>
        <p:txBody>
          <a:bodyPr wrap="square" lIns="36000" r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Co-Chairs of the APPG for Coastal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Polly Billington MP,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East Thanet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Alison Hume MP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Scarbrough and Whitby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4E5B33-1ADF-A012-A924-F69DA31558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233" y="1170770"/>
            <a:ext cx="1756988" cy="1622797"/>
          </a:xfrm>
          <a:prstGeom prst="roundRect">
            <a:avLst>
              <a:gd name="adj" fmla="val 12333"/>
            </a:avLst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785BB3C-4AE6-8B76-4BD5-FCF9F7350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035" y="1170770"/>
            <a:ext cx="1756988" cy="1600026"/>
          </a:xfrm>
          <a:prstGeom prst="roundRect">
            <a:avLst>
              <a:gd name="adj" fmla="val 96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67360B-2A69-56DB-E5E8-14677E5DA5BA}"/>
              </a:ext>
            </a:extLst>
          </p:cNvPr>
          <p:cNvSpPr txBox="1"/>
          <p:nvPr/>
        </p:nvSpPr>
        <p:spPr>
          <a:xfrm>
            <a:off x="190141" y="3964900"/>
            <a:ext cx="743981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“In Thanet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we see how Real Time Suicide Surveillance data is being used to support a hyper-local response to reducing deaths by suicide….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  We need to act across agencies and sectors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 ways that combine primary and secondary prevention with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social interventions”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Sir Chris Whitty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CMO for England, CNN Prospectus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6BE6EB6-5821-97FF-4D49-86FCEE1F9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 bwMode="auto">
          <a:xfrm>
            <a:off x="8067264" y="3678246"/>
            <a:ext cx="2743941" cy="2870998"/>
          </a:xfrm>
          <a:prstGeom prst="roundRect">
            <a:avLst>
              <a:gd name="adj" fmla="val 5416"/>
            </a:avLst>
          </a:pr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4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D211-B2FB-7E4C-B696-B42373CF9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25A1E-3975-3A0A-F43C-8C199774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0" y="1048740"/>
            <a:ext cx="5091821" cy="338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775F5-B9AB-75E9-A403-47884AC773AF}"/>
              </a:ext>
            </a:extLst>
          </p:cNvPr>
          <p:cNvSpPr txBox="1"/>
          <p:nvPr/>
        </p:nvSpPr>
        <p:spPr>
          <a:xfrm>
            <a:off x="6372591" y="960757"/>
            <a:ext cx="543073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“This will be a decade-long project of improvement, and we will start in ..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coastal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communities”</a:t>
            </a:r>
            <a:endParaRPr kumimoji="0" lang="en-GB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Secretary of State for Health and Social Care, 25</a:t>
            </a:r>
            <a:r>
              <a:rPr kumimoji="0" lang="en-GB" sz="2400" b="1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69953-B757-0530-BCC0-F2EBA1CBA3F6}"/>
              </a:ext>
            </a:extLst>
          </p:cNvPr>
          <p:cNvSpPr txBox="1"/>
          <p:nvPr/>
        </p:nvSpPr>
        <p:spPr>
          <a:xfrm>
            <a:off x="749648" y="4835414"/>
            <a:ext cx="62336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CNN has had a key role to play in amplifying this agenda, so thank you”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Prof Bola Owolabi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Director of Health Inequalities, NHSE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DA5A27-60ED-57AD-1985-64E5B1A51A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9378"/>
          </a:xfrm>
          <a:prstGeom prst="rect">
            <a:avLst/>
          </a:prstGeom>
          <a:solidFill>
            <a:srgbClr val="C01E00"/>
          </a:solidFill>
        </p:spPr>
        <p:txBody>
          <a:bodyPr vert="horz" lIns="11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Power of the Network</a:t>
            </a:r>
          </a:p>
        </p:txBody>
      </p:sp>
      <p:sp>
        <p:nvSpPr>
          <p:cNvPr id="8" name="!!Intervention">
            <a:extLst>
              <a:ext uri="{FF2B5EF4-FFF2-40B4-BE49-F238E27FC236}">
                <a16:creationId xmlns:a16="http://schemas.microsoft.com/office/drawing/2014/main" id="{A8F09400-1DB0-407E-0264-BF9265A98ABA}"/>
              </a:ext>
            </a:extLst>
          </p:cNvPr>
          <p:cNvSpPr txBox="1">
            <a:spLocks/>
          </p:cNvSpPr>
          <p:nvPr/>
        </p:nvSpPr>
        <p:spPr>
          <a:xfrm flipV="1">
            <a:off x="131023" y="99104"/>
            <a:ext cx="806988" cy="741362"/>
          </a:xfrm>
          <a:prstGeom prst="ellipse">
            <a:avLst/>
          </a:prstGeom>
          <a:solidFill>
            <a:schemeClr val="bg1"/>
          </a:solidFill>
          <a:ln w="60325">
            <a:solidFill>
              <a:srgbClr val="C01E00"/>
            </a:solidFill>
          </a:ln>
        </p:spPr>
        <p:txBody>
          <a:bodyPr vert="horz" wrap="square" lIns="0" tIns="3600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>
                <a:solidFill>
                  <a:srgbClr val="D6043B"/>
                </a:solidFill>
              </a:u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6D0AAFB8-E876-610F-0459-9C2B9882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41" y="125256"/>
            <a:ext cx="687394" cy="68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945C2-3125-ECC6-599B-697A36BF0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957" y="4008994"/>
            <a:ext cx="4887257" cy="26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9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83BF-67A7-461B-3D99-6DE7D447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859283A-2D3C-E70C-7E55-89F70930F910}"/>
              </a:ext>
            </a:extLst>
          </p:cNvPr>
          <p:cNvSpPr/>
          <p:nvPr/>
        </p:nvSpPr>
        <p:spPr>
          <a:xfrm>
            <a:off x="4127835" y="3106898"/>
            <a:ext cx="4684295" cy="3842084"/>
          </a:xfrm>
          <a:prstGeom prst="ellipse">
            <a:avLst/>
          </a:prstGeom>
          <a:solidFill>
            <a:schemeClr val="accent1">
              <a:alpha val="503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131999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Partners</a:t>
            </a:r>
          </a:p>
        </p:txBody>
      </p: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DCD733AA-5D6A-E67E-05C3-878B9EAD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189" y="3760998"/>
            <a:ext cx="3175491" cy="2585073"/>
          </a:xfrm>
          <a:prstGeom prst="ellipse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1A6DD6-C248-D04D-4113-1D901061CC9E}"/>
              </a:ext>
            </a:extLst>
          </p:cNvPr>
          <p:cNvSpPr/>
          <p:nvPr/>
        </p:nvSpPr>
        <p:spPr>
          <a:xfrm>
            <a:off x="7093618" y="3106897"/>
            <a:ext cx="4684295" cy="3842084"/>
          </a:xfrm>
          <a:prstGeom prst="ellipse">
            <a:avLst/>
          </a:prstGeom>
          <a:solidFill>
            <a:srgbClr val="C0000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36000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Industry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Taskforce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B886ED-880A-53BE-F08B-6260FAE10349}"/>
              </a:ext>
            </a:extLst>
          </p:cNvPr>
          <p:cNvSpPr/>
          <p:nvPr/>
        </p:nvSpPr>
        <p:spPr>
          <a:xfrm>
            <a:off x="5610726" y="1185854"/>
            <a:ext cx="4684295" cy="3842084"/>
          </a:xfrm>
          <a:prstGeom prst="ellipse">
            <a:avLst/>
          </a:prstGeom>
          <a:solidFill>
            <a:srgbClr val="00B05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42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Level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A290E4F6-27E2-AC35-840C-26840234F694}"/>
              </a:ext>
            </a:extLst>
          </p:cNvPr>
          <p:cNvSpPr/>
          <p:nvPr/>
        </p:nvSpPr>
        <p:spPr>
          <a:xfrm>
            <a:off x="0" y="-1344"/>
            <a:ext cx="12192000" cy="1231304"/>
          </a:xfrm>
          <a:prstGeom prst="rect">
            <a:avLst/>
          </a:prstGeom>
          <a:solidFill>
            <a:srgbClr val="0F2836"/>
          </a:solidFill>
          <a:ln/>
        </p:spPr>
        <p:txBody>
          <a:bodyPr wrap="square" lIns="648000" tIns="14400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116545D9-DCBF-CA7C-7C04-747C761C04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-83127" y="-70518"/>
            <a:ext cx="12275127" cy="1318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04244-EE27-C380-9868-CAD620FFFEE2}"/>
              </a:ext>
            </a:extLst>
          </p:cNvPr>
          <p:cNvSpPr/>
          <p:nvPr/>
        </p:nvSpPr>
        <p:spPr>
          <a:xfrm>
            <a:off x="365633" y="330357"/>
            <a:ext cx="8055513" cy="723504"/>
          </a:xfrm>
          <a:prstGeom prst="rect">
            <a:avLst/>
          </a:prstGeom>
          <a:solidFill>
            <a:srgbClr val="BC0301">
              <a:alpha val="54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3DCC1F-7235-4A79-4AC1-D2EE111F527B}"/>
              </a:ext>
            </a:extLst>
          </p:cNvPr>
          <p:cNvSpPr/>
          <p:nvPr/>
        </p:nvSpPr>
        <p:spPr>
          <a:xfrm>
            <a:off x="241809" y="188245"/>
            <a:ext cx="8055513" cy="723504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Coastal </a:t>
            </a:r>
            <a:r>
              <a:rPr lang="en-GB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Navigators’ Network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8352B3CB-EA2E-3EF3-338D-C83166DA4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2827" y="3844780"/>
            <a:ext cx="1166225" cy="1166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828888-6648-258C-54C6-C917090AF323}"/>
              </a:ext>
            </a:extLst>
          </p:cNvPr>
          <p:cNvSpPr/>
          <p:nvPr/>
        </p:nvSpPr>
        <p:spPr>
          <a:xfrm>
            <a:off x="241808" y="1324097"/>
            <a:ext cx="4330192" cy="1131235"/>
          </a:xfrm>
          <a:prstGeom prst="rect">
            <a:avLst/>
          </a:prstGeom>
          <a:solidFill>
            <a:srgbClr val="113149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Co-Investment &amp; Partnership Working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DHSC Adult Social Care PPE Task &amp; Finish Group 9 July - National Care Forum">
            <a:extLst>
              <a:ext uri="{FF2B5EF4-FFF2-40B4-BE49-F238E27FC236}">
                <a16:creationId xmlns:a16="http://schemas.microsoft.com/office/drawing/2014/main" id="{EBB28ADB-40D1-0AF9-25D5-9CDCAC82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4" y="2144567"/>
            <a:ext cx="761633" cy="6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72CC363-4066-50DB-F068-2630BF99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7545440" y="1800037"/>
            <a:ext cx="759260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sher: Ministry of Housing, Communities &amp; Local Government (MHCLG) -  London Datastore">
            <a:extLst>
              <a:ext uri="{FF2B5EF4-FFF2-40B4-BE49-F238E27FC236}">
                <a16:creationId xmlns:a16="http://schemas.microsoft.com/office/drawing/2014/main" id="{D01FCEB9-D586-BA9C-8739-E98E146F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1" y="2231360"/>
            <a:ext cx="1152015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K Department for Transport | Supplier Development Programme">
            <a:extLst>
              <a:ext uri="{FF2B5EF4-FFF2-40B4-BE49-F238E27FC236}">
                <a16:creationId xmlns:a16="http://schemas.microsoft.com/office/drawing/2014/main" id="{474C59B1-222A-39BA-2AD3-6BA68FEB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38" y="2638124"/>
            <a:ext cx="878308" cy="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Shoe footprints with solid fill">
            <a:extLst>
              <a:ext uri="{FF2B5EF4-FFF2-40B4-BE49-F238E27FC236}">
                <a16:creationId xmlns:a16="http://schemas.microsoft.com/office/drawing/2014/main" id="{9EE4D881-7CB5-4188-25E6-CE1C04442D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6787" y="4878326"/>
            <a:ext cx="1110313" cy="8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8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2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AC486-CB61-236D-61E9-51F5D595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896EBBFE-D42E-BF8A-DFD0-6AE99C958A35}"/>
              </a:ext>
            </a:extLst>
          </p:cNvPr>
          <p:cNvSpPr/>
          <p:nvPr/>
        </p:nvSpPr>
        <p:spPr>
          <a:xfrm>
            <a:off x="0" y="-29301"/>
            <a:ext cx="12192000" cy="1449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8ED87687-D563-936B-1028-E15B6F868B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12192000" cy="1420235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82F4F-1A39-FB52-656E-51BDCC7EB5B9}"/>
              </a:ext>
            </a:extLst>
          </p:cNvPr>
          <p:cNvSpPr/>
          <p:nvPr/>
        </p:nvSpPr>
        <p:spPr>
          <a:xfrm>
            <a:off x="1926714" y="310247"/>
            <a:ext cx="9620295" cy="906864"/>
          </a:xfrm>
          <a:prstGeom prst="rect">
            <a:avLst/>
          </a:prstGeom>
          <a:solidFill>
            <a:srgbClr val="A2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6E9EBF-6E24-58B9-D18B-A5C8AF2C4B16}"/>
              </a:ext>
            </a:extLst>
          </p:cNvPr>
          <p:cNvSpPr/>
          <p:nvPr/>
        </p:nvSpPr>
        <p:spPr>
          <a:xfrm>
            <a:off x="1802517" y="205347"/>
            <a:ext cx="9620295" cy="906864"/>
          </a:xfrm>
          <a:prstGeom prst="rect">
            <a:avLst/>
          </a:prstGeom>
          <a:solidFill>
            <a:srgbClr val="0B32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Navigators’ Network: </a:t>
            </a:r>
            <a:r>
              <a:rPr lang="en-GB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Locations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E01ECE-1066-76BF-DA89-448CB6322624}"/>
              </a:ext>
            </a:extLst>
          </p:cNvPr>
          <p:cNvSpPr/>
          <p:nvPr/>
        </p:nvSpPr>
        <p:spPr>
          <a:xfrm>
            <a:off x="529264" y="165489"/>
            <a:ext cx="1190504" cy="1040806"/>
          </a:xfrm>
          <a:prstGeom prst="ellipse">
            <a:avLst/>
          </a:prstGeom>
          <a:solidFill>
            <a:srgbClr val="0B324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Graphic 11" descr="Maximise with solid fill">
            <a:extLst>
              <a:ext uri="{FF2B5EF4-FFF2-40B4-BE49-F238E27FC236}">
                <a16:creationId xmlns:a16="http://schemas.microsoft.com/office/drawing/2014/main" id="{91CA1FF7-2C13-5DC4-9374-991C72D5A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188" y="316900"/>
            <a:ext cx="718999" cy="718999"/>
          </a:xfrm>
          <a:prstGeom prst="rect">
            <a:avLst/>
          </a:prstGeom>
        </p:spPr>
      </p:pic>
      <p:pic>
        <p:nvPicPr>
          <p:cNvPr id="13" name="Graphic 12" descr="Maximise with solid fill">
            <a:extLst>
              <a:ext uri="{FF2B5EF4-FFF2-40B4-BE49-F238E27FC236}">
                <a16:creationId xmlns:a16="http://schemas.microsoft.com/office/drawing/2014/main" id="{363B68FB-FF56-6F4E-2A54-BBAFA5915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69188" y="316900"/>
            <a:ext cx="718999" cy="71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5A24D-A772-46C5-EC85-49048C65FA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70628" y="1601890"/>
            <a:ext cx="9076219" cy="51164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EF612-F8E2-5E79-5B50-609E093CECB8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828818" y="3621785"/>
            <a:ext cx="1209674" cy="638349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6783F0-B764-7E71-4B88-D4A59BBCBF58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7832979" y="4230633"/>
            <a:ext cx="1449629" cy="549566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C1C01D-09D7-8DCF-AAD5-C5FE303A5CE4}"/>
              </a:ext>
            </a:extLst>
          </p:cNvPr>
          <p:cNvCxnSpPr>
            <a:cxnSpLocks/>
            <a:stCxn id="40" idx="1"/>
            <a:endCxn id="5" idx="5"/>
          </p:cNvCxnSpPr>
          <p:nvPr/>
        </p:nvCxnSpPr>
        <p:spPr>
          <a:xfrm flipH="1" flipV="1">
            <a:off x="7266873" y="6011575"/>
            <a:ext cx="954346" cy="459635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3ED86E-01B1-92A5-7C06-E2910C56F12E}"/>
              </a:ext>
            </a:extLst>
          </p:cNvPr>
          <p:cNvCxnSpPr>
            <a:cxnSpLocks/>
            <a:endCxn id="2" idx="7"/>
          </p:cNvCxnSpPr>
          <p:nvPr/>
        </p:nvCxnSpPr>
        <p:spPr>
          <a:xfrm flipH="1">
            <a:off x="7220135" y="2557917"/>
            <a:ext cx="2016465" cy="1266463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42E3A3F-7EFF-3B7E-D5A4-62769F39CFA6}"/>
              </a:ext>
            </a:extLst>
          </p:cNvPr>
          <p:cNvSpPr/>
          <p:nvPr/>
        </p:nvSpPr>
        <p:spPr>
          <a:xfrm>
            <a:off x="8044846" y="2478713"/>
            <a:ext cx="1388589" cy="422483"/>
          </a:xfrm>
          <a:prstGeom prst="rect">
            <a:avLst/>
          </a:prstGeom>
          <a:solidFill>
            <a:srgbClr val="C00000"/>
          </a:solidFill>
          <a:ln w="25400">
            <a:solidFill>
              <a:srgbClr val="CA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Lincolnshire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59E417-EF55-D577-4D86-E716A1D7BD4D}"/>
              </a:ext>
            </a:extLst>
          </p:cNvPr>
          <p:cNvSpPr/>
          <p:nvPr/>
        </p:nvSpPr>
        <p:spPr>
          <a:xfrm>
            <a:off x="10107167" y="3278457"/>
            <a:ext cx="1760904" cy="469928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Yarmouth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486FB7-5599-3A3A-2988-C5162231DE65}"/>
              </a:ext>
            </a:extLst>
          </p:cNvPr>
          <p:cNvSpPr/>
          <p:nvPr/>
        </p:nvSpPr>
        <p:spPr>
          <a:xfrm>
            <a:off x="10117274" y="4096535"/>
            <a:ext cx="1750797" cy="457195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Felixstowe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9D064D-2DD0-A988-2100-63CB546D18F7}"/>
              </a:ext>
            </a:extLst>
          </p:cNvPr>
          <p:cNvSpPr/>
          <p:nvPr/>
        </p:nvSpPr>
        <p:spPr>
          <a:xfrm>
            <a:off x="10107167" y="5525029"/>
            <a:ext cx="1760904" cy="450068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4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Thanet</a:t>
            </a:r>
            <a:r>
              <a:rPr lang="en-GB" sz="1500" b="1" spc="-42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3D33E9-B520-6368-950C-782BE0426617}"/>
              </a:ext>
            </a:extLst>
          </p:cNvPr>
          <p:cNvSpPr/>
          <p:nvPr/>
        </p:nvSpPr>
        <p:spPr>
          <a:xfrm>
            <a:off x="9380788" y="6251341"/>
            <a:ext cx="1493421" cy="422483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Bexhill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58A2D1-F1FF-D282-22E0-68B247090B21}"/>
              </a:ext>
            </a:extLst>
          </p:cNvPr>
          <p:cNvSpPr/>
          <p:nvPr/>
        </p:nvSpPr>
        <p:spPr>
          <a:xfrm>
            <a:off x="9466393" y="2473587"/>
            <a:ext cx="1493421" cy="422483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Skegness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BA2EB-5776-2F2A-8D6C-5FA497AB4095}"/>
              </a:ext>
            </a:extLst>
          </p:cNvPr>
          <p:cNvSpPr/>
          <p:nvPr/>
        </p:nvSpPr>
        <p:spPr>
          <a:xfrm>
            <a:off x="8495166" y="3278457"/>
            <a:ext cx="1588366" cy="469928"/>
          </a:xfrm>
          <a:prstGeom prst="rect">
            <a:avLst/>
          </a:prstGeom>
          <a:solidFill>
            <a:srgbClr val="CA2E2E"/>
          </a:solidFill>
          <a:ln w="25400">
            <a:solidFill>
              <a:srgbClr val="CA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Norfolk &amp; Waveney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7406AF-DEE0-C499-DB65-515C79947141}"/>
              </a:ext>
            </a:extLst>
          </p:cNvPr>
          <p:cNvCxnSpPr>
            <a:cxnSpLocks/>
            <a:endCxn id="7" idx="6"/>
          </p:cNvCxnSpPr>
          <p:nvPr/>
        </p:nvCxnSpPr>
        <p:spPr>
          <a:xfrm flipH="1" flipV="1">
            <a:off x="7845756" y="5537609"/>
            <a:ext cx="955628" cy="364657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61D2C96-81E3-5C05-8587-77E49066C34C}"/>
              </a:ext>
            </a:extLst>
          </p:cNvPr>
          <p:cNvSpPr/>
          <p:nvPr/>
        </p:nvSpPr>
        <p:spPr>
          <a:xfrm>
            <a:off x="8505273" y="4096535"/>
            <a:ext cx="1588366" cy="457195"/>
          </a:xfrm>
          <a:prstGeom prst="rect">
            <a:avLst/>
          </a:prstGeom>
          <a:solidFill>
            <a:srgbClr val="CA2E2E"/>
          </a:solidFill>
          <a:ln w="25400">
            <a:solidFill>
              <a:srgbClr val="CA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Suffolk &amp; North East Essex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FBD800-05FF-C187-205E-35217FFA308E}"/>
              </a:ext>
            </a:extLst>
          </p:cNvPr>
          <p:cNvSpPr/>
          <p:nvPr/>
        </p:nvSpPr>
        <p:spPr>
          <a:xfrm>
            <a:off x="8495561" y="5538745"/>
            <a:ext cx="1587972" cy="422483"/>
          </a:xfrm>
          <a:prstGeom prst="rect">
            <a:avLst/>
          </a:prstGeom>
          <a:solidFill>
            <a:srgbClr val="C00000"/>
          </a:solidFill>
          <a:ln w="25400">
            <a:solidFill>
              <a:srgbClr val="CA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4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 &amp; Medway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E87D9D-5D7F-504B-F25B-0EA348A5E5A3}"/>
              </a:ext>
            </a:extLst>
          </p:cNvPr>
          <p:cNvSpPr/>
          <p:nvPr/>
        </p:nvSpPr>
        <p:spPr>
          <a:xfrm>
            <a:off x="8221219" y="6259968"/>
            <a:ext cx="1127669" cy="422483"/>
          </a:xfrm>
          <a:prstGeom prst="rect">
            <a:avLst/>
          </a:prstGeom>
          <a:solidFill>
            <a:srgbClr val="C00000"/>
          </a:solidFill>
          <a:ln w="25400">
            <a:solidFill>
              <a:srgbClr val="CA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Sussex</a:t>
            </a:r>
          </a:p>
        </p:txBody>
      </p:sp>
      <p:sp>
        <p:nvSpPr>
          <p:cNvPr id="3" name="!!N&amp;W">
            <a:extLst>
              <a:ext uri="{FF2B5EF4-FFF2-40B4-BE49-F238E27FC236}">
                <a16:creationId xmlns:a16="http://schemas.microsoft.com/office/drawing/2014/main" id="{42C1DD58-FDC9-9D89-E738-B36A913D8A5A}"/>
              </a:ext>
            </a:extLst>
          </p:cNvPr>
          <p:cNvSpPr/>
          <p:nvPr/>
        </p:nvSpPr>
        <p:spPr>
          <a:xfrm>
            <a:off x="7656871" y="4230633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!!L">
            <a:extLst>
              <a:ext uri="{FF2B5EF4-FFF2-40B4-BE49-F238E27FC236}">
                <a16:creationId xmlns:a16="http://schemas.microsoft.com/office/drawing/2014/main" id="{0F16A21C-9D1A-DD59-2BEC-D8079E4BE26C}"/>
              </a:ext>
            </a:extLst>
          </p:cNvPr>
          <p:cNvSpPr/>
          <p:nvPr/>
        </p:nvSpPr>
        <p:spPr>
          <a:xfrm rot="497370">
            <a:off x="6992364" y="3818591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!!SNEE">
            <a:extLst>
              <a:ext uri="{FF2B5EF4-FFF2-40B4-BE49-F238E27FC236}">
                <a16:creationId xmlns:a16="http://schemas.microsoft.com/office/drawing/2014/main" id="{40A1984E-86DB-281F-200D-DBD563B970A9}"/>
              </a:ext>
            </a:extLst>
          </p:cNvPr>
          <p:cNvSpPr/>
          <p:nvPr/>
        </p:nvSpPr>
        <p:spPr>
          <a:xfrm rot="20088769">
            <a:off x="7641107" y="4722341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!!K&amp;M">
            <a:extLst>
              <a:ext uri="{FF2B5EF4-FFF2-40B4-BE49-F238E27FC236}">
                <a16:creationId xmlns:a16="http://schemas.microsoft.com/office/drawing/2014/main" id="{ABF5A720-0DC7-2933-14A3-02C1BB981F55}"/>
              </a:ext>
            </a:extLst>
          </p:cNvPr>
          <p:cNvSpPr/>
          <p:nvPr/>
        </p:nvSpPr>
        <p:spPr>
          <a:xfrm rot="1768987">
            <a:off x="7657352" y="5387312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!!S">
            <a:extLst>
              <a:ext uri="{FF2B5EF4-FFF2-40B4-BE49-F238E27FC236}">
                <a16:creationId xmlns:a16="http://schemas.microsoft.com/office/drawing/2014/main" id="{29C66192-8B2F-63D5-8803-C6A87AA3D62C}"/>
              </a:ext>
            </a:extLst>
          </p:cNvPr>
          <p:cNvSpPr/>
          <p:nvPr/>
        </p:nvSpPr>
        <p:spPr>
          <a:xfrm rot="1502957">
            <a:off x="7131780" y="5816172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E74C79BC-187A-2755-DB68-77AD0FCEF4BF}"/>
              </a:ext>
            </a:extLst>
          </p:cNvPr>
          <p:cNvSpPr/>
          <p:nvPr/>
        </p:nvSpPr>
        <p:spPr>
          <a:xfrm>
            <a:off x="5608432" y="3035972"/>
            <a:ext cx="430601" cy="375625"/>
          </a:xfrm>
          <a:custGeom>
            <a:avLst/>
            <a:gdLst>
              <a:gd name="connsiteX0" fmla="*/ 91061 w 440126"/>
              <a:gd name="connsiteY0" fmla="*/ 276976 h 375625"/>
              <a:gd name="connsiteX1" fmla="*/ 265594 w 440126"/>
              <a:gd name="connsiteY1" fmla="*/ 375625 h 375625"/>
              <a:gd name="connsiteX2" fmla="*/ 356654 w 440126"/>
              <a:gd name="connsiteY2" fmla="*/ 356654 h 375625"/>
              <a:gd name="connsiteX3" fmla="*/ 440126 w 440126"/>
              <a:gd name="connsiteY3" fmla="*/ 273182 h 375625"/>
              <a:gd name="connsiteX4" fmla="*/ 368037 w 440126"/>
              <a:gd name="connsiteY4" fmla="*/ 0 h 375625"/>
              <a:gd name="connsiteX5" fmla="*/ 0 w 440126"/>
              <a:gd name="connsiteY5" fmla="*/ 45530 h 375625"/>
              <a:gd name="connsiteX6" fmla="*/ 91061 w 440126"/>
              <a:gd name="connsiteY6" fmla="*/ 276976 h 375625"/>
              <a:gd name="connsiteX0" fmla="*/ 91061 w 440126"/>
              <a:gd name="connsiteY0" fmla="*/ 276976 h 375625"/>
              <a:gd name="connsiteX1" fmla="*/ 265594 w 440126"/>
              <a:gd name="connsiteY1" fmla="*/ 375625 h 375625"/>
              <a:gd name="connsiteX2" fmla="*/ 356654 w 440126"/>
              <a:gd name="connsiteY2" fmla="*/ 356654 h 375625"/>
              <a:gd name="connsiteX3" fmla="*/ 440126 w 440126"/>
              <a:gd name="connsiteY3" fmla="*/ 273182 h 375625"/>
              <a:gd name="connsiteX4" fmla="*/ 368037 w 440126"/>
              <a:gd name="connsiteY4" fmla="*/ 0 h 375625"/>
              <a:gd name="connsiteX5" fmla="*/ 0 w 440126"/>
              <a:gd name="connsiteY5" fmla="*/ 45530 h 375625"/>
              <a:gd name="connsiteX6" fmla="*/ 91061 w 440126"/>
              <a:gd name="connsiteY6" fmla="*/ 276976 h 375625"/>
              <a:gd name="connsiteX0" fmla="*/ 91061 w 440126"/>
              <a:gd name="connsiteY0" fmla="*/ 276976 h 375625"/>
              <a:gd name="connsiteX1" fmla="*/ 265594 w 440126"/>
              <a:gd name="connsiteY1" fmla="*/ 375625 h 375625"/>
              <a:gd name="connsiteX2" fmla="*/ 356654 w 440126"/>
              <a:gd name="connsiteY2" fmla="*/ 356654 h 375625"/>
              <a:gd name="connsiteX3" fmla="*/ 440126 w 440126"/>
              <a:gd name="connsiteY3" fmla="*/ 273182 h 375625"/>
              <a:gd name="connsiteX4" fmla="*/ 368037 w 440126"/>
              <a:gd name="connsiteY4" fmla="*/ 0 h 375625"/>
              <a:gd name="connsiteX5" fmla="*/ 0 w 440126"/>
              <a:gd name="connsiteY5" fmla="*/ 45530 h 375625"/>
              <a:gd name="connsiteX6" fmla="*/ 91061 w 440126"/>
              <a:gd name="connsiteY6" fmla="*/ 276976 h 375625"/>
              <a:gd name="connsiteX0" fmla="*/ 91061 w 430601"/>
              <a:gd name="connsiteY0" fmla="*/ 276976 h 375625"/>
              <a:gd name="connsiteX1" fmla="*/ 265594 w 430601"/>
              <a:gd name="connsiteY1" fmla="*/ 375625 h 375625"/>
              <a:gd name="connsiteX2" fmla="*/ 356654 w 430601"/>
              <a:gd name="connsiteY2" fmla="*/ 356654 h 375625"/>
              <a:gd name="connsiteX3" fmla="*/ 430601 w 430601"/>
              <a:gd name="connsiteY3" fmla="*/ 320807 h 375625"/>
              <a:gd name="connsiteX4" fmla="*/ 368037 w 430601"/>
              <a:gd name="connsiteY4" fmla="*/ 0 h 375625"/>
              <a:gd name="connsiteX5" fmla="*/ 0 w 430601"/>
              <a:gd name="connsiteY5" fmla="*/ 45530 h 375625"/>
              <a:gd name="connsiteX6" fmla="*/ 91061 w 430601"/>
              <a:gd name="connsiteY6" fmla="*/ 276976 h 375625"/>
              <a:gd name="connsiteX0" fmla="*/ 91061 w 430601"/>
              <a:gd name="connsiteY0" fmla="*/ 276976 h 375625"/>
              <a:gd name="connsiteX1" fmla="*/ 265594 w 430601"/>
              <a:gd name="connsiteY1" fmla="*/ 375625 h 375625"/>
              <a:gd name="connsiteX2" fmla="*/ 356654 w 430601"/>
              <a:gd name="connsiteY2" fmla="*/ 356654 h 375625"/>
              <a:gd name="connsiteX3" fmla="*/ 430601 w 430601"/>
              <a:gd name="connsiteY3" fmla="*/ 320807 h 375625"/>
              <a:gd name="connsiteX4" fmla="*/ 368037 w 430601"/>
              <a:gd name="connsiteY4" fmla="*/ 0 h 375625"/>
              <a:gd name="connsiteX5" fmla="*/ 0 w 430601"/>
              <a:gd name="connsiteY5" fmla="*/ 45530 h 375625"/>
              <a:gd name="connsiteX6" fmla="*/ 91061 w 430601"/>
              <a:gd name="connsiteY6" fmla="*/ 276976 h 375625"/>
              <a:gd name="connsiteX0" fmla="*/ 91061 w 430601"/>
              <a:gd name="connsiteY0" fmla="*/ 276976 h 375625"/>
              <a:gd name="connsiteX1" fmla="*/ 265594 w 430601"/>
              <a:gd name="connsiteY1" fmla="*/ 375625 h 375625"/>
              <a:gd name="connsiteX2" fmla="*/ 343954 w 430601"/>
              <a:gd name="connsiteY2" fmla="*/ 343954 h 375625"/>
              <a:gd name="connsiteX3" fmla="*/ 430601 w 430601"/>
              <a:gd name="connsiteY3" fmla="*/ 320807 h 375625"/>
              <a:gd name="connsiteX4" fmla="*/ 368037 w 430601"/>
              <a:gd name="connsiteY4" fmla="*/ 0 h 375625"/>
              <a:gd name="connsiteX5" fmla="*/ 0 w 430601"/>
              <a:gd name="connsiteY5" fmla="*/ 45530 h 375625"/>
              <a:gd name="connsiteX6" fmla="*/ 91061 w 430601"/>
              <a:gd name="connsiteY6" fmla="*/ 276976 h 37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601" h="375625">
                <a:moveTo>
                  <a:pt x="91061" y="276976"/>
                </a:moveTo>
                <a:lnTo>
                  <a:pt x="265594" y="375625"/>
                </a:lnTo>
                <a:cubicBezTo>
                  <a:pt x="305472" y="337551"/>
                  <a:pt x="313601" y="350278"/>
                  <a:pt x="343954" y="343954"/>
                </a:cubicBezTo>
                <a:cubicBezTo>
                  <a:pt x="371778" y="316130"/>
                  <a:pt x="339277" y="294656"/>
                  <a:pt x="430601" y="320807"/>
                </a:cubicBezTo>
                <a:lnTo>
                  <a:pt x="368037" y="0"/>
                </a:lnTo>
                <a:lnTo>
                  <a:pt x="0" y="45530"/>
                </a:lnTo>
                <a:lnTo>
                  <a:pt x="91061" y="2769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810C03-167B-2E71-F399-B923D378B04F}"/>
              </a:ext>
            </a:extLst>
          </p:cNvPr>
          <p:cNvSpPr/>
          <p:nvPr/>
        </p:nvSpPr>
        <p:spPr>
          <a:xfrm>
            <a:off x="487238" y="5564051"/>
            <a:ext cx="2188202" cy="431877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Portland / Boscombe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8A65E9-3851-5299-8A7F-738F11A22932}"/>
              </a:ext>
            </a:extLst>
          </p:cNvPr>
          <p:cNvCxnSpPr>
            <a:cxnSpLocks/>
            <a:stCxn id="25" idx="2"/>
            <a:endCxn id="24" idx="3"/>
          </p:cNvCxnSpPr>
          <p:nvPr/>
        </p:nvCxnSpPr>
        <p:spPr>
          <a:xfrm flipH="1" flipV="1">
            <a:off x="4379554" y="5775293"/>
            <a:ext cx="1542668" cy="316597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744A0D1-F8F1-80C9-2C29-E1A06D890F20}"/>
              </a:ext>
            </a:extLst>
          </p:cNvPr>
          <p:cNvSpPr/>
          <p:nvPr/>
        </p:nvSpPr>
        <p:spPr>
          <a:xfrm>
            <a:off x="2709584" y="5564051"/>
            <a:ext cx="1669970" cy="422483"/>
          </a:xfrm>
          <a:prstGeom prst="rect">
            <a:avLst/>
          </a:prstGeom>
          <a:solidFill>
            <a:srgbClr val="C00000"/>
          </a:solidFill>
          <a:ln w="25400">
            <a:solidFill>
              <a:srgbClr val="CA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Dorset</a:t>
            </a:r>
          </a:p>
        </p:txBody>
      </p:sp>
      <p:sp>
        <p:nvSpPr>
          <p:cNvPr id="25" name="!!D">
            <a:extLst>
              <a:ext uri="{FF2B5EF4-FFF2-40B4-BE49-F238E27FC236}">
                <a16:creationId xmlns:a16="http://schemas.microsoft.com/office/drawing/2014/main" id="{1E1DF883-3BFD-6E39-61CE-EF9E23C93B67}"/>
              </a:ext>
            </a:extLst>
          </p:cNvPr>
          <p:cNvSpPr/>
          <p:nvPr/>
        </p:nvSpPr>
        <p:spPr>
          <a:xfrm>
            <a:off x="5922222" y="5991166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7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2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61B74-94BD-1800-BD0E-B530AE4F8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C629259-F3A6-AC10-BDAF-5740FB734073}"/>
              </a:ext>
            </a:extLst>
          </p:cNvPr>
          <p:cNvCxnSpPr>
            <a:cxnSpLocks/>
            <a:stCxn id="75" idx="1"/>
            <a:endCxn id="89" idx="3"/>
          </p:cNvCxnSpPr>
          <p:nvPr/>
        </p:nvCxnSpPr>
        <p:spPr>
          <a:xfrm flipH="1">
            <a:off x="6726264" y="1926638"/>
            <a:ext cx="820848" cy="1389336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white outline of a map&#10;&#10;AI-generated content may be incorrect.">
            <a:extLst>
              <a:ext uri="{FF2B5EF4-FFF2-40B4-BE49-F238E27FC236}">
                <a16:creationId xmlns:a16="http://schemas.microsoft.com/office/drawing/2014/main" id="{F466D665-D0B9-703E-9C56-FAF787FA32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36" y="1399918"/>
            <a:ext cx="10470079" cy="552133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D2E07CEE-23B7-9C77-8805-22DF5B5D22D6}"/>
              </a:ext>
            </a:extLst>
          </p:cNvPr>
          <p:cNvSpPr/>
          <p:nvPr/>
        </p:nvSpPr>
        <p:spPr>
          <a:xfrm>
            <a:off x="0" y="-29301"/>
            <a:ext cx="12192000" cy="1449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FDF762A2-1BD3-D6BE-D996-4D61895A1F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0"/>
            <a:ext cx="12192000" cy="1420235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3AB176-DBDC-4C76-0020-501621DDD5A5}"/>
              </a:ext>
            </a:extLst>
          </p:cNvPr>
          <p:cNvSpPr/>
          <p:nvPr/>
        </p:nvSpPr>
        <p:spPr>
          <a:xfrm>
            <a:off x="1926714" y="310247"/>
            <a:ext cx="9620295" cy="906864"/>
          </a:xfrm>
          <a:prstGeom prst="rect">
            <a:avLst/>
          </a:prstGeom>
          <a:solidFill>
            <a:srgbClr val="A2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20411-A6C2-A79A-2925-F84093A82E7A}"/>
              </a:ext>
            </a:extLst>
          </p:cNvPr>
          <p:cNvSpPr/>
          <p:nvPr/>
        </p:nvSpPr>
        <p:spPr>
          <a:xfrm>
            <a:off x="1802517" y="205347"/>
            <a:ext cx="9620295" cy="906864"/>
          </a:xfrm>
          <a:prstGeom prst="rect">
            <a:avLst/>
          </a:prstGeom>
          <a:solidFill>
            <a:srgbClr val="0B32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Navigators’ Network Locations - Year Two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D2FB1A-DAF5-5B9F-EAC1-A15084412613}"/>
              </a:ext>
            </a:extLst>
          </p:cNvPr>
          <p:cNvSpPr/>
          <p:nvPr/>
        </p:nvSpPr>
        <p:spPr>
          <a:xfrm>
            <a:off x="529264" y="165489"/>
            <a:ext cx="1190504" cy="1040806"/>
          </a:xfrm>
          <a:prstGeom prst="ellipse">
            <a:avLst/>
          </a:prstGeom>
          <a:solidFill>
            <a:srgbClr val="0B324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Graphic 11" descr="Maximise with solid fill">
            <a:extLst>
              <a:ext uri="{FF2B5EF4-FFF2-40B4-BE49-F238E27FC236}">
                <a16:creationId xmlns:a16="http://schemas.microsoft.com/office/drawing/2014/main" id="{B7785753-6254-97FA-FC1C-BC724C8B4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188" y="316900"/>
            <a:ext cx="718999" cy="718999"/>
          </a:xfrm>
          <a:prstGeom prst="rect">
            <a:avLst/>
          </a:prstGeom>
        </p:spPr>
      </p:pic>
      <p:pic>
        <p:nvPicPr>
          <p:cNvPr id="13" name="Graphic 12" descr="Maximise with solid fill">
            <a:extLst>
              <a:ext uri="{FF2B5EF4-FFF2-40B4-BE49-F238E27FC236}">
                <a16:creationId xmlns:a16="http://schemas.microsoft.com/office/drawing/2014/main" id="{FB56D7E0-60CC-DAC7-249B-D5E765703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69188" y="316900"/>
            <a:ext cx="718999" cy="718999"/>
          </a:xfrm>
          <a:prstGeom prst="rect">
            <a:avLst/>
          </a:prstGeom>
        </p:spPr>
      </p:pic>
      <p:sp>
        <p:nvSpPr>
          <p:cNvPr id="22" name="!!W">
            <a:extLst>
              <a:ext uri="{FF2B5EF4-FFF2-40B4-BE49-F238E27FC236}">
                <a16:creationId xmlns:a16="http://schemas.microsoft.com/office/drawing/2014/main" id="{4FE6691A-001E-D831-9F03-73138695D41F}"/>
              </a:ext>
            </a:extLst>
          </p:cNvPr>
          <p:cNvSpPr/>
          <p:nvPr/>
        </p:nvSpPr>
        <p:spPr>
          <a:xfrm>
            <a:off x="7010400" y="4356100"/>
            <a:ext cx="45719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460A6-205C-A1D6-23D2-752261810151}"/>
              </a:ext>
            </a:extLst>
          </p:cNvPr>
          <p:cNvCxnSpPr>
            <a:cxnSpLocks/>
            <a:stCxn id="32" idx="1"/>
            <a:endCxn id="3" idx="7"/>
          </p:cNvCxnSpPr>
          <p:nvPr/>
        </p:nvCxnSpPr>
        <p:spPr>
          <a:xfrm flipH="1">
            <a:off x="7828818" y="3066788"/>
            <a:ext cx="1209950" cy="1193346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6119A8-E246-1725-7EE6-D43BBCB71805}"/>
              </a:ext>
            </a:extLst>
          </p:cNvPr>
          <p:cNvCxnSpPr>
            <a:cxnSpLocks/>
            <a:stCxn id="33" idx="1"/>
            <a:endCxn id="8" idx="6"/>
          </p:cNvCxnSpPr>
          <p:nvPr/>
        </p:nvCxnSpPr>
        <p:spPr>
          <a:xfrm flipH="1">
            <a:off x="7832979" y="3643224"/>
            <a:ext cx="1744628" cy="1136975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F38C4-2FCE-8233-3448-9B70F1D67EC1}"/>
              </a:ext>
            </a:extLst>
          </p:cNvPr>
          <p:cNvCxnSpPr>
            <a:cxnSpLocks/>
            <a:stCxn id="35" idx="1"/>
            <a:endCxn id="5" idx="6"/>
          </p:cNvCxnSpPr>
          <p:nvPr/>
        </p:nvCxnSpPr>
        <p:spPr>
          <a:xfrm flipV="1">
            <a:off x="2950703" y="3205390"/>
            <a:ext cx="2421705" cy="470285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DDFDFC-276C-E1B5-BA95-7F2E1F2F45C2}"/>
              </a:ext>
            </a:extLst>
          </p:cNvPr>
          <p:cNvCxnSpPr>
            <a:cxnSpLocks/>
            <a:stCxn id="36" idx="1"/>
            <a:endCxn id="2" idx="3"/>
          </p:cNvCxnSpPr>
          <p:nvPr/>
        </p:nvCxnSpPr>
        <p:spPr>
          <a:xfrm flipH="1">
            <a:off x="7000766" y="2523550"/>
            <a:ext cx="970523" cy="1455974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2698D29-E63B-B1CD-39E4-263E9FDC3CB8}"/>
              </a:ext>
            </a:extLst>
          </p:cNvPr>
          <p:cNvSpPr/>
          <p:nvPr/>
        </p:nvSpPr>
        <p:spPr>
          <a:xfrm>
            <a:off x="9038768" y="2831824"/>
            <a:ext cx="1760904" cy="469928"/>
          </a:xfrm>
          <a:prstGeom prst="rect">
            <a:avLst/>
          </a:prstGeom>
          <a:solidFill>
            <a:srgbClr val="1232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Yarmouth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7435DA-F30A-C343-A502-02FF2A9B75C7}"/>
              </a:ext>
            </a:extLst>
          </p:cNvPr>
          <p:cNvSpPr/>
          <p:nvPr/>
        </p:nvSpPr>
        <p:spPr>
          <a:xfrm>
            <a:off x="9577607" y="3414626"/>
            <a:ext cx="1750797" cy="457195"/>
          </a:xfrm>
          <a:prstGeom prst="rect">
            <a:avLst/>
          </a:prstGeom>
          <a:solidFill>
            <a:srgbClr val="0B31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Felixstowe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30EF3-986E-1811-D430-42D274A0F856}"/>
              </a:ext>
            </a:extLst>
          </p:cNvPr>
          <p:cNvSpPr/>
          <p:nvPr/>
        </p:nvSpPr>
        <p:spPr>
          <a:xfrm>
            <a:off x="8369536" y="6034049"/>
            <a:ext cx="1760904" cy="450068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4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58B79-F717-D9FB-5E52-AA709D786C2C}"/>
              </a:ext>
            </a:extLst>
          </p:cNvPr>
          <p:cNvSpPr/>
          <p:nvPr/>
        </p:nvSpPr>
        <p:spPr>
          <a:xfrm>
            <a:off x="2950703" y="3464433"/>
            <a:ext cx="1493421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arrow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CEA0F5-2332-32E3-07A2-7E16B37C2C1D}"/>
              </a:ext>
            </a:extLst>
          </p:cNvPr>
          <p:cNvSpPr/>
          <p:nvPr/>
        </p:nvSpPr>
        <p:spPr>
          <a:xfrm>
            <a:off x="7971289" y="2312308"/>
            <a:ext cx="1493421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Skegness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A54C32-7A32-6272-E08A-D4505A22E3C5}"/>
              </a:ext>
            </a:extLst>
          </p:cNvPr>
          <p:cNvCxnSpPr>
            <a:cxnSpLocks/>
            <a:stCxn id="34" idx="1"/>
            <a:endCxn id="7" idx="6"/>
          </p:cNvCxnSpPr>
          <p:nvPr/>
        </p:nvCxnSpPr>
        <p:spPr>
          <a:xfrm flipH="1" flipV="1">
            <a:off x="7907050" y="5621074"/>
            <a:ext cx="462486" cy="638009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8284824-3BB7-D5F2-481F-1F4B2868979E}"/>
              </a:ext>
            </a:extLst>
          </p:cNvPr>
          <p:cNvSpPr/>
          <p:nvPr/>
        </p:nvSpPr>
        <p:spPr>
          <a:xfrm>
            <a:off x="7547112" y="1715396"/>
            <a:ext cx="1493421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Bridlington</a:t>
            </a:r>
          </a:p>
        </p:txBody>
      </p:sp>
      <p:sp>
        <p:nvSpPr>
          <p:cNvPr id="3" name="!!N&amp;W">
            <a:extLst>
              <a:ext uri="{FF2B5EF4-FFF2-40B4-BE49-F238E27FC236}">
                <a16:creationId xmlns:a16="http://schemas.microsoft.com/office/drawing/2014/main" id="{C350E866-E37A-9C61-479B-4C441255F3DD}"/>
              </a:ext>
            </a:extLst>
          </p:cNvPr>
          <p:cNvSpPr/>
          <p:nvPr/>
        </p:nvSpPr>
        <p:spPr>
          <a:xfrm>
            <a:off x="7656871" y="4230633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!!L">
            <a:extLst>
              <a:ext uri="{FF2B5EF4-FFF2-40B4-BE49-F238E27FC236}">
                <a16:creationId xmlns:a16="http://schemas.microsoft.com/office/drawing/2014/main" id="{2B6C34E3-8D39-C667-6B86-F20F25F61016}"/>
              </a:ext>
            </a:extLst>
          </p:cNvPr>
          <p:cNvSpPr/>
          <p:nvPr/>
        </p:nvSpPr>
        <p:spPr>
          <a:xfrm rot="497370">
            <a:off x="6980789" y="3818591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!!SNEE">
            <a:extLst>
              <a:ext uri="{FF2B5EF4-FFF2-40B4-BE49-F238E27FC236}">
                <a16:creationId xmlns:a16="http://schemas.microsoft.com/office/drawing/2014/main" id="{961D5C8B-2FC5-8845-DFC9-074BF3443218}"/>
              </a:ext>
            </a:extLst>
          </p:cNvPr>
          <p:cNvSpPr/>
          <p:nvPr/>
        </p:nvSpPr>
        <p:spPr>
          <a:xfrm rot="20088769">
            <a:off x="7641107" y="4722341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!!K&amp;M">
            <a:extLst>
              <a:ext uri="{FF2B5EF4-FFF2-40B4-BE49-F238E27FC236}">
                <a16:creationId xmlns:a16="http://schemas.microsoft.com/office/drawing/2014/main" id="{A504FA84-327B-3097-D8A3-54DA6F01BF40}"/>
              </a:ext>
            </a:extLst>
          </p:cNvPr>
          <p:cNvSpPr/>
          <p:nvPr/>
        </p:nvSpPr>
        <p:spPr>
          <a:xfrm rot="1768987">
            <a:off x="7718646" y="5470777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!!S">
            <a:extLst>
              <a:ext uri="{FF2B5EF4-FFF2-40B4-BE49-F238E27FC236}">
                <a16:creationId xmlns:a16="http://schemas.microsoft.com/office/drawing/2014/main" id="{06BEB3F7-5230-1822-6453-CB4B73703CBC}"/>
              </a:ext>
            </a:extLst>
          </p:cNvPr>
          <p:cNvSpPr/>
          <p:nvPr/>
        </p:nvSpPr>
        <p:spPr>
          <a:xfrm rot="1502957">
            <a:off x="5180434" y="3062020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CD8E0F2-6EE5-9A3B-2580-898208C058E6}"/>
              </a:ext>
            </a:extLst>
          </p:cNvPr>
          <p:cNvCxnSpPr>
            <a:cxnSpLocks/>
            <a:stCxn id="80" idx="1"/>
            <a:endCxn id="93" idx="6"/>
          </p:cNvCxnSpPr>
          <p:nvPr/>
        </p:nvCxnSpPr>
        <p:spPr>
          <a:xfrm flipH="1">
            <a:off x="7504528" y="4914328"/>
            <a:ext cx="2704935" cy="352219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521ADB0A-1F39-C97D-0DC9-7F7BE577E12C}"/>
              </a:ext>
            </a:extLst>
          </p:cNvPr>
          <p:cNvSpPr/>
          <p:nvPr/>
        </p:nvSpPr>
        <p:spPr>
          <a:xfrm>
            <a:off x="9949774" y="4046208"/>
            <a:ext cx="1760904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Southend-on-Sea</a:t>
            </a:r>
          </a:p>
        </p:txBody>
      </p:sp>
      <p:sp>
        <p:nvSpPr>
          <p:cNvPr id="89" name="!HNY">
            <a:extLst>
              <a:ext uri="{FF2B5EF4-FFF2-40B4-BE49-F238E27FC236}">
                <a16:creationId xmlns:a16="http://schemas.microsoft.com/office/drawing/2014/main" id="{B9B138EC-8CAC-A291-F861-722375C8A68D}"/>
              </a:ext>
            </a:extLst>
          </p:cNvPr>
          <p:cNvSpPr/>
          <p:nvPr/>
        </p:nvSpPr>
        <p:spPr>
          <a:xfrm rot="202264">
            <a:off x="6700828" y="3148339"/>
            <a:ext cx="201448" cy="2014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613707-CA4A-EE5A-25B4-3874BF71EA98}"/>
              </a:ext>
            </a:extLst>
          </p:cNvPr>
          <p:cNvSpPr/>
          <p:nvPr/>
        </p:nvSpPr>
        <p:spPr>
          <a:xfrm>
            <a:off x="2443811" y="4019391"/>
            <a:ext cx="1821091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Fleetwood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0F0BF5-6F2C-6E5D-1C95-9F0F24C99E13}"/>
              </a:ext>
            </a:extLst>
          </p:cNvPr>
          <p:cNvCxnSpPr>
            <a:cxnSpLocks/>
            <a:stCxn id="19" idx="2"/>
            <a:endCxn id="20" idx="3"/>
          </p:cNvCxnSpPr>
          <p:nvPr/>
        </p:nvCxnSpPr>
        <p:spPr>
          <a:xfrm flipH="1">
            <a:off x="4264902" y="3709168"/>
            <a:ext cx="1081307" cy="521465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39B8689-DD10-EEA7-9F0D-A9AA949A719B}"/>
              </a:ext>
            </a:extLst>
          </p:cNvPr>
          <p:cNvSpPr/>
          <p:nvPr/>
        </p:nvSpPr>
        <p:spPr>
          <a:xfrm>
            <a:off x="619836" y="4570518"/>
            <a:ext cx="2188202" cy="574358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Burnham-on-Sea &amp; Highbridge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654387-9929-32AA-AE95-B900FDF6941A}"/>
              </a:ext>
            </a:extLst>
          </p:cNvPr>
          <p:cNvSpPr/>
          <p:nvPr/>
        </p:nvSpPr>
        <p:spPr>
          <a:xfrm>
            <a:off x="1166155" y="5432871"/>
            <a:ext cx="2188202" cy="431877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Ilfracombe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07210-DF78-CFD3-5C9F-EF5FD0DE49E9}"/>
              </a:ext>
            </a:extLst>
          </p:cNvPr>
          <p:cNvCxnSpPr>
            <a:cxnSpLocks/>
            <a:stCxn id="41" idx="2"/>
            <a:endCxn id="28" idx="3"/>
          </p:cNvCxnSpPr>
          <p:nvPr/>
        </p:nvCxnSpPr>
        <p:spPr>
          <a:xfrm flipH="1">
            <a:off x="3354357" y="5608030"/>
            <a:ext cx="1450415" cy="40780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27DB792-FF8B-7367-C05A-3632FD0F782D}"/>
              </a:ext>
            </a:extLst>
          </p:cNvPr>
          <p:cNvCxnSpPr>
            <a:cxnSpLocks/>
            <a:stCxn id="48" idx="1"/>
            <a:endCxn id="26" idx="3"/>
          </p:cNvCxnSpPr>
          <p:nvPr/>
        </p:nvCxnSpPr>
        <p:spPr>
          <a:xfrm flipH="1" flipV="1">
            <a:off x="2808038" y="4857697"/>
            <a:ext cx="2639739" cy="437477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FBEE2AC-7BF6-C281-E2E3-C7CBE88D0786}"/>
              </a:ext>
            </a:extLst>
          </p:cNvPr>
          <p:cNvSpPr/>
          <p:nvPr/>
        </p:nvSpPr>
        <p:spPr>
          <a:xfrm>
            <a:off x="1197931" y="6165359"/>
            <a:ext cx="2188202" cy="4318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Torquay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5FDF-F68D-AFBE-E8C2-0624E3F4933C}"/>
              </a:ext>
            </a:extLst>
          </p:cNvPr>
          <p:cNvCxnSpPr>
            <a:cxnSpLocks/>
            <a:stCxn id="53" idx="2"/>
            <a:endCxn id="56" idx="3"/>
          </p:cNvCxnSpPr>
          <p:nvPr/>
        </p:nvCxnSpPr>
        <p:spPr>
          <a:xfrm flipH="1">
            <a:off x="3386133" y="6215326"/>
            <a:ext cx="1628481" cy="165972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B6C9D8B-E29C-6DE5-C1C4-9A4D5259E2BD}"/>
              </a:ext>
            </a:extLst>
          </p:cNvPr>
          <p:cNvSpPr/>
          <p:nvPr/>
        </p:nvSpPr>
        <p:spPr>
          <a:xfrm>
            <a:off x="9913862" y="5409594"/>
            <a:ext cx="1760904" cy="450068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-4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Isle of Sheppey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54F8740-DE84-C592-56F9-BBC13C2FEF0B}"/>
              </a:ext>
            </a:extLst>
          </p:cNvPr>
          <p:cNvCxnSpPr>
            <a:cxnSpLocks/>
            <a:stCxn id="72" idx="1"/>
            <a:endCxn id="71" idx="7"/>
          </p:cNvCxnSpPr>
          <p:nvPr/>
        </p:nvCxnSpPr>
        <p:spPr>
          <a:xfrm flipH="1" flipV="1">
            <a:off x="7696081" y="5426498"/>
            <a:ext cx="2217781" cy="208130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D40CA58-4165-298F-DCD5-9FEC6CCC34FD}"/>
              </a:ext>
            </a:extLst>
          </p:cNvPr>
          <p:cNvSpPr/>
          <p:nvPr/>
        </p:nvSpPr>
        <p:spPr>
          <a:xfrm>
            <a:off x="10209463" y="4703086"/>
            <a:ext cx="1760904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Canvey Island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DE1CB37-7572-6697-0C36-FDEE6CDFF3BC}"/>
              </a:ext>
            </a:extLst>
          </p:cNvPr>
          <p:cNvCxnSpPr>
            <a:cxnSpLocks/>
            <a:stCxn id="96" idx="1"/>
            <a:endCxn id="88" idx="6"/>
          </p:cNvCxnSpPr>
          <p:nvPr/>
        </p:nvCxnSpPr>
        <p:spPr>
          <a:xfrm flipH="1">
            <a:off x="7670535" y="4257450"/>
            <a:ext cx="2279239" cy="891273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!!MSE">
            <a:extLst>
              <a:ext uri="{FF2B5EF4-FFF2-40B4-BE49-F238E27FC236}">
                <a16:creationId xmlns:a16="http://schemas.microsoft.com/office/drawing/2014/main" id="{FCB78F85-0C1B-7645-93B8-C16E26836724}"/>
              </a:ext>
            </a:extLst>
          </p:cNvPr>
          <p:cNvSpPr/>
          <p:nvPr/>
        </p:nvSpPr>
        <p:spPr>
          <a:xfrm>
            <a:off x="7303080" y="5165823"/>
            <a:ext cx="201448" cy="201447"/>
          </a:xfrm>
          <a:prstGeom prst="ellipse">
            <a:avLst/>
          </a:prstGeom>
          <a:solidFill>
            <a:srgbClr val="1232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L">
            <a:extLst>
              <a:ext uri="{FF2B5EF4-FFF2-40B4-BE49-F238E27FC236}">
                <a16:creationId xmlns:a16="http://schemas.microsoft.com/office/drawing/2014/main" id="{C05CFF99-5208-11A1-F740-7EEA32A116FC}"/>
              </a:ext>
            </a:extLst>
          </p:cNvPr>
          <p:cNvSpPr/>
          <p:nvPr/>
        </p:nvSpPr>
        <p:spPr>
          <a:xfrm rot="497370">
            <a:off x="5345157" y="3622966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!!D">
            <a:extLst>
              <a:ext uri="{FF2B5EF4-FFF2-40B4-BE49-F238E27FC236}">
                <a16:creationId xmlns:a16="http://schemas.microsoft.com/office/drawing/2014/main" id="{A7849618-23F8-4035-925C-4754919EBE72}"/>
              </a:ext>
            </a:extLst>
          </p:cNvPr>
          <p:cNvSpPr/>
          <p:nvPr/>
        </p:nvSpPr>
        <p:spPr>
          <a:xfrm>
            <a:off x="4804772" y="5507306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!!D">
            <a:extLst>
              <a:ext uri="{FF2B5EF4-FFF2-40B4-BE49-F238E27FC236}">
                <a16:creationId xmlns:a16="http://schemas.microsoft.com/office/drawing/2014/main" id="{8803AE48-2BC0-C62F-7E98-E57C72E89F9B}"/>
              </a:ext>
            </a:extLst>
          </p:cNvPr>
          <p:cNvSpPr/>
          <p:nvPr/>
        </p:nvSpPr>
        <p:spPr>
          <a:xfrm>
            <a:off x="5418276" y="5265673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!!D">
            <a:extLst>
              <a:ext uri="{FF2B5EF4-FFF2-40B4-BE49-F238E27FC236}">
                <a16:creationId xmlns:a16="http://schemas.microsoft.com/office/drawing/2014/main" id="{4A7303AC-7356-02E9-038B-B18F085F5E63}"/>
              </a:ext>
            </a:extLst>
          </p:cNvPr>
          <p:cNvSpPr/>
          <p:nvPr/>
        </p:nvSpPr>
        <p:spPr>
          <a:xfrm>
            <a:off x="5014614" y="6114602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!!K&amp;M">
            <a:extLst>
              <a:ext uri="{FF2B5EF4-FFF2-40B4-BE49-F238E27FC236}">
                <a16:creationId xmlns:a16="http://schemas.microsoft.com/office/drawing/2014/main" id="{038FCD44-BC5F-0706-C001-5982AC341599}"/>
              </a:ext>
            </a:extLst>
          </p:cNvPr>
          <p:cNvSpPr/>
          <p:nvPr/>
        </p:nvSpPr>
        <p:spPr>
          <a:xfrm rot="1768987">
            <a:off x="7498304" y="5352720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!!MSE">
            <a:extLst>
              <a:ext uri="{FF2B5EF4-FFF2-40B4-BE49-F238E27FC236}">
                <a16:creationId xmlns:a16="http://schemas.microsoft.com/office/drawing/2014/main" id="{8271C3F8-D1D8-EE6B-A5FA-D8F5F8543943}"/>
              </a:ext>
            </a:extLst>
          </p:cNvPr>
          <p:cNvSpPr/>
          <p:nvPr/>
        </p:nvSpPr>
        <p:spPr>
          <a:xfrm>
            <a:off x="7469087" y="5047999"/>
            <a:ext cx="201448" cy="201447"/>
          </a:xfrm>
          <a:prstGeom prst="ellipse">
            <a:avLst/>
          </a:prstGeom>
          <a:solidFill>
            <a:srgbClr val="1232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4B1D1D-91D7-A0F2-EBDD-0F3CEBE7A827}"/>
              </a:ext>
            </a:extLst>
          </p:cNvPr>
          <p:cNvSpPr/>
          <p:nvPr/>
        </p:nvSpPr>
        <p:spPr>
          <a:xfrm>
            <a:off x="1931952" y="2829898"/>
            <a:ext cx="1821091" cy="422483"/>
          </a:xfrm>
          <a:prstGeom prst="rect">
            <a:avLst/>
          </a:prstGeom>
          <a:solidFill>
            <a:srgbClr val="092F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Millom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0E8F69-744A-75A3-4CE0-93B5946F3E50}"/>
              </a:ext>
            </a:extLst>
          </p:cNvPr>
          <p:cNvCxnSpPr>
            <a:cxnSpLocks/>
            <a:stCxn id="38" idx="3"/>
            <a:endCxn id="27" idx="3"/>
          </p:cNvCxnSpPr>
          <p:nvPr/>
        </p:nvCxnSpPr>
        <p:spPr>
          <a:xfrm flipH="1" flipV="1">
            <a:off x="3753043" y="3041140"/>
            <a:ext cx="1313471" cy="4096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!!L">
            <a:extLst>
              <a:ext uri="{FF2B5EF4-FFF2-40B4-BE49-F238E27FC236}">
                <a16:creationId xmlns:a16="http://schemas.microsoft.com/office/drawing/2014/main" id="{840C3165-C320-49BD-F79A-309B968CA02A}"/>
              </a:ext>
            </a:extLst>
          </p:cNvPr>
          <p:cNvSpPr/>
          <p:nvPr/>
        </p:nvSpPr>
        <p:spPr>
          <a:xfrm rot="497370">
            <a:off x="5046537" y="2884303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A5BE7A-010D-11E0-40D1-D87E497A8893}"/>
              </a:ext>
            </a:extLst>
          </p:cNvPr>
          <p:cNvCxnSpPr>
            <a:cxnSpLocks/>
          </p:cNvCxnSpPr>
          <p:nvPr/>
        </p:nvCxnSpPr>
        <p:spPr>
          <a:xfrm flipH="1" flipV="1">
            <a:off x="3243172" y="2451636"/>
            <a:ext cx="1858714" cy="274466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!!L">
            <a:extLst>
              <a:ext uri="{FF2B5EF4-FFF2-40B4-BE49-F238E27FC236}">
                <a16:creationId xmlns:a16="http://schemas.microsoft.com/office/drawing/2014/main" id="{E4CD3C22-CAE4-52E5-A8C7-E8726320F94B}"/>
              </a:ext>
            </a:extLst>
          </p:cNvPr>
          <p:cNvSpPr/>
          <p:nvPr/>
        </p:nvSpPr>
        <p:spPr>
          <a:xfrm rot="497370">
            <a:off x="5019690" y="2625377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!!L">
            <a:extLst>
              <a:ext uri="{FF2B5EF4-FFF2-40B4-BE49-F238E27FC236}">
                <a16:creationId xmlns:a16="http://schemas.microsoft.com/office/drawing/2014/main" id="{76DB7184-E0A3-FA56-1AFD-F1D8FBEB372E}"/>
              </a:ext>
            </a:extLst>
          </p:cNvPr>
          <p:cNvSpPr/>
          <p:nvPr/>
        </p:nvSpPr>
        <p:spPr>
          <a:xfrm rot="497370">
            <a:off x="5007254" y="2372854"/>
            <a:ext cx="201448" cy="201447"/>
          </a:xfrm>
          <a:prstGeom prst="ellipse">
            <a:avLst/>
          </a:prstGeom>
          <a:solidFill>
            <a:srgbClr val="0B314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72E09A-48B7-5DE0-CE6E-E8BA7FAEAE2C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4569607" y="2031289"/>
            <a:ext cx="478161" cy="361542"/>
          </a:xfrm>
          <a:prstGeom prst="line">
            <a:avLst/>
          </a:prstGeom>
          <a:ln w="34925">
            <a:solidFill>
              <a:srgbClr val="CA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88DB79B-0752-E7D8-F24D-F062F2E1F815}"/>
              </a:ext>
            </a:extLst>
          </p:cNvPr>
          <p:cNvSpPr/>
          <p:nvPr/>
        </p:nvSpPr>
        <p:spPr>
          <a:xfrm>
            <a:off x="1590705" y="2251969"/>
            <a:ext cx="1821091" cy="422483"/>
          </a:xfrm>
          <a:prstGeom prst="rect">
            <a:avLst/>
          </a:prstGeom>
          <a:solidFill>
            <a:srgbClr val="0A30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Whitehaven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5BA5CC-BBCD-AF14-CCAA-DADBDFF50299}"/>
              </a:ext>
            </a:extLst>
          </p:cNvPr>
          <p:cNvSpPr/>
          <p:nvPr/>
        </p:nvSpPr>
        <p:spPr>
          <a:xfrm>
            <a:off x="2899008" y="1708229"/>
            <a:ext cx="1821091" cy="422483"/>
          </a:xfrm>
          <a:prstGeom prst="rect">
            <a:avLst/>
          </a:prstGeom>
          <a:solidFill>
            <a:srgbClr val="092F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Workington </a:t>
            </a:r>
          </a:p>
        </p:txBody>
      </p:sp>
    </p:spTree>
    <p:extLst>
      <p:ext uri="{BB962C8B-B14F-4D97-AF65-F5344CB8AC3E}">
        <p14:creationId xmlns:p14="http://schemas.microsoft.com/office/powerpoint/2010/main" val="9848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FF226-7196-BA91-FCDC-24F0F97A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>
            <a:extLst>
              <a:ext uri="{FF2B5EF4-FFF2-40B4-BE49-F238E27FC236}">
                <a16:creationId xmlns:a16="http://schemas.microsoft.com/office/drawing/2014/main" id="{AF690D16-F37C-0D93-B601-BCA0FB129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0" y="0"/>
            <a:ext cx="12235770" cy="697300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CEA5276-E3BF-2D6E-2265-473DFB163D33}"/>
              </a:ext>
            </a:extLst>
          </p:cNvPr>
          <p:cNvSpPr/>
          <p:nvPr/>
        </p:nvSpPr>
        <p:spPr>
          <a:xfrm>
            <a:off x="189396" y="917389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Barrow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44178CD-444C-0579-0304-5E9CA638C96F}"/>
              </a:ext>
            </a:extLst>
          </p:cNvPr>
          <p:cNvSpPr/>
          <p:nvPr/>
        </p:nvSpPr>
        <p:spPr>
          <a:xfrm>
            <a:off x="189396" y="1290135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Bridlington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F6CF5BB-F85F-847A-E5AF-829067106F74}"/>
              </a:ext>
            </a:extLst>
          </p:cNvPr>
          <p:cNvSpPr/>
          <p:nvPr/>
        </p:nvSpPr>
        <p:spPr>
          <a:xfrm>
            <a:off x="189396" y="1616432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 &amp; Highbridge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0FC4494-86FD-A9CE-4188-4C0B51A7D0DB}"/>
              </a:ext>
            </a:extLst>
          </p:cNvPr>
          <p:cNvSpPr/>
          <p:nvPr/>
        </p:nvSpPr>
        <p:spPr>
          <a:xfrm>
            <a:off x="189396" y="1997164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Canvey Island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98EB2E-7F96-D40D-EFDB-B586F700C707}"/>
              </a:ext>
            </a:extLst>
          </p:cNvPr>
          <p:cNvSpPr/>
          <p:nvPr/>
        </p:nvSpPr>
        <p:spPr>
          <a:xfrm>
            <a:off x="189396" y="2377896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Felixstowe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BC4CAB-FA60-0935-2EDD-0CD49C5D92FD}"/>
              </a:ext>
            </a:extLst>
          </p:cNvPr>
          <p:cNvSpPr/>
          <p:nvPr/>
        </p:nvSpPr>
        <p:spPr>
          <a:xfrm>
            <a:off x="189396" y="2750235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Fleetwood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96C9CFB-DDA9-3F1E-55B6-BD0254A7B5BC}"/>
              </a:ext>
            </a:extLst>
          </p:cNvPr>
          <p:cNvSpPr/>
          <p:nvPr/>
        </p:nvSpPr>
        <p:spPr>
          <a:xfrm>
            <a:off x="189396" y="3130157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Yarmouth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F33781F-0336-AC1B-8465-7D70AFE17F29}"/>
              </a:ext>
            </a:extLst>
          </p:cNvPr>
          <p:cNvSpPr/>
          <p:nvPr/>
        </p:nvSpPr>
        <p:spPr>
          <a:xfrm>
            <a:off x="189396" y="3491622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Isle of Sheppey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28F587F-C062-8E35-34B1-D45042D81DE1}"/>
              </a:ext>
            </a:extLst>
          </p:cNvPr>
          <p:cNvSpPr/>
          <p:nvPr/>
        </p:nvSpPr>
        <p:spPr>
          <a:xfrm>
            <a:off x="189396" y="3860263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Ilfracombe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949C2A-8BC3-B296-62A5-279766955FFF}"/>
              </a:ext>
            </a:extLst>
          </p:cNvPr>
          <p:cNvSpPr/>
          <p:nvPr/>
        </p:nvSpPr>
        <p:spPr>
          <a:xfrm>
            <a:off x="189396" y="4233009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Millom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D92FFB3-1014-5255-C8B6-E8A8EE6F6F85}"/>
              </a:ext>
            </a:extLst>
          </p:cNvPr>
          <p:cNvSpPr/>
          <p:nvPr/>
        </p:nvSpPr>
        <p:spPr>
          <a:xfrm>
            <a:off x="189396" y="4559306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Skegness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D55C1C5-7817-B1A3-0F92-BDF6DBFA708E}"/>
              </a:ext>
            </a:extLst>
          </p:cNvPr>
          <p:cNvSpPr/>
          <p:nvPr/>
        </p:nvSpPr>
        <p:spPr>
          <a:xfrm>
            <a:off x="189396" y="4940038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Southend-on-Sea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0FB05A-6DF8-27F7-B899-CBFAF3727F95}"/>
              </a:ext>
            </a:extLst>
          </p:cNvPr>
          <p:cNvSpPr/>
          <p:nvPr/>
        </p:nvSpPr>
        <p:spPr>
          <a:xfrm>
            <a:off x="189396" y="5320770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Thanet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38C602-F7FD-1C20-5299-A2382369A5EF}"/>
              </a:ext>
            </a:extLst>
          </p:cNvPr>
          <p:cNvSpPr/>
          <p:nvPr/>
        </p:nvSpPr>
        <p:spPr>
          <a:xfrm>
            <a:off x="189396" y="5693109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Torquay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6B999B-7B93-7717-80E2-76757D09B071}"/>
              </a:ext>
            </a:extLst>
          </p:cNvPr>
          <p:cNvSpPr/>
          <p:nvPr/>
        </p:nvSpPr>
        <p:spPr>
          <a:xfrm>
            <a:off x="189396" y="6073031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Workington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8F1EB9-E1F2-8CCF-AD7E-F317489E7EBC}"/>
              </a:ext>
            </a:extLst>
          </p:cNvPr>
          <p:cNvSpPr/>
          <p:nvPr/>
        </p:nvSpPr>
        <p:spPr>
          <a:xfrm>
            <a:off x="189396" y="6434496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Whitehaven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DF383F6-D4AA-194B-825C-13EB872D248E}"/>
              </a:ext>
            </a:extLst>
          </p:cNvPr>
          <p:cNvSpPr/>
          <p:nvPr/>
        </p:nvSpPr>
        <p:spPr>
          <a:xfrm>
            <a:off x="8893074" y="932802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Barrow Regeneration Model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E658A49-D932-C2F9-867B-0193A8BE0E71}"/>
              </a:ext>
            </a:extLst>
          </p:cNvPr>
          <p:cNvSpPr/>
          <p:nvPr/>
        </p:nvSpPr>
        <p:spPr>
          <a:xfrm>
            <a:off x="8893074" y="1305548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Well Campus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86C01E-667E-A5F4-8CB6-ED8542C9352E}"/>
              </a:ext>
            </a:extLst>
          </p:cNvPr>
          <p:cNvSpPr/>
          <p:nvPr/>
        </p:nvSpPr>
        <p:spPr>
          <a:xfrm>
            <a:off x="8893074" y="1631845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WorkWell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Programme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6956974-E381-7670-3D26-643C41CC52CE}"/>
              </a:ext>
            </a:extLst>
          </p:cNvPr>
          <p:cNvSpPr/>
          <p:nvPr/>
        </p:nvSpPr>
        <p:spPr>
          <a:xfrm>
            <a:off x="8893074" y="2384106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Sizewell, Skills Hub &amp; ITCF Mentoring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AA459B2-F58C-14E5-A389-3D82D41E4CB5}"/>
              </a:ext>
            </a:extLst>
          </p:cNvPr>
          <p:cNvSpPr/>
          <p:nvPr/>
        </p:nvSpPr>
        <p:spPr>
          <a:xfrm>
            <a:off x="8889918" y="2823114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Fleetwood Hub ROI Plan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E0EFC85-5A20-5701-DA7F-BCDC5C2B4D67}"/>
              </a:ext>
            </a:extLst>
          </p:cNvPr>
          <p:cNvSpPr/>
          <p:nvPr/>
        </p:nvSpPr>
        <p:spPr>
          <a:xfrm>
            <a:off x="8877272" y="3942193"/>
            <a:ext cx="3099378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Ilfracombe Partnership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32D2707-A966-DDF1-BE82-2A42B8900B81}"/>
              </a:ext>
            </a:extLst>
          </p:cNvPr>
          <p:cNvSpPr/>
          <p:nvPr/>
        </p:nvSpPr>
        <p:spPr>
          <a:xfrm>
            <a:off x="8889918" y="3532323"/>
            <a:ext cx="3086732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Regeneration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4D06A75-97CB-EE8F-AFB2-8D42BE384E46}"/>
              </a:ext>
            </a:extLst>
          </p:cNvPr>
          <p:cNvSpPr/>
          <p:nvPr/>
        </p:nvSpPr>
        <p:spPr>
          <a:xfrm>
            <a:off x="8889918" y="4933593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 and Care Tech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F2E89C-8DD7-B56C-8DBD-BC1F26909380}"/>
              </a:ext>
            </a:extLst>
          </p:cNvPr>
          <p:cNvSpPr/>
          <p:nvPr/>
        </p:nvSpPr>
        <p:spPr>
          <a:xfrm>
            <a:off x="8877272" y="3219141"/>
            <a:ext cx="3099378" cy="359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to Succeed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3E87203-5B18-66C0-BEEE-9F9437302001}"/>
              </a:ext>
            </a:extLst>
          </p:cNvPr>
          <p:cNvSpPr/>
          <p:nvPr/>
        </p:nvSpPr>
        <p:spPr>
          <a:xfrm>
            <a:off x="8889918" y="5701715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 Prosperity Fund Projects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5931A1D-C876-DEE1-80D2-EBB9E22230C5}"/>
              </a:ext>
            </a:extLst>
          </p:cNvPr>
          <p:cNvSpPr/>
          <p:nvPr/>
        </p:nvSpPr>
        <p:spPr>
          <a:xfrm>
            <a:off x="5648022" y="5374592"/>
            <a:ext cx="3074026" cy="43900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deaths by suicide in older males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56A6CA6-C4F7-BDAB-6A3B-328A3AD6993C}"/>
              </a:ext>
            </a:extLst>
          </p:cNvPr>
          <p:cNvSpPr/>
          <p:nvPr/>
        </p:nvSpPr>
        <p:spPr>
          <a:xfrm>
            <a:off x="8888938" y="6073031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 and Connect to Work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9802DF1-F175-5E09-E3F7-DE1C46B6ECBF}"/>
              </a:ext>
            </a:extLst>
          </p:cNvPr>
          <p:cNvSpPr/>
          <p:nvPr/>
        </p:nvSpPr>
        <p:spPr>
          <a:xfrm>
            <a:off x="8888938" y="4334926"/>
            <a:ext cx="3099378" cy="3139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TBC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B425534-7AA5-E217-8A02-C7FF8DCC0CAD}"/>
              </a:ext>
            </a:extLst>
          </p:cNvPr>
          <p:cNvSpPr/>
          <p:nvPr/>
        </p:nvSpPr>
        <p:spPr>
          <a:xfrm>
            <a:off x="8889918" y="4621727"/>
            <a:ext cx="3074026" cy="3649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Widening Access Demonstrator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ECFE089-9143-CBAE-45E5-30E2CB781F76}"/>
              </a:ext>
            </a:extLst>
          </p:cNvPr>
          <p:cNvSpPr/>
          <p:nvPr/>
        </p:nvSpPr>
        <p:spPr>
          <a:xfrm>
            <a:off x="8889918" y="6425415"/>
            <a:ext cx="3074026" cy="39079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regeneration projects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D3759E-2832-2B5B-E9F5-01D25D273C50}"/>
              </a:ext>
            </a:extLst>
          </p:cNvPr>
          <p:cNvSpPr/>
          <p:nvPr/>
        </p:nvSpPr>
        <p:spPr>
          <a:xfrm>
            <a:off x="189396" y="268329"/>
            <a:ext cx="2204024" cy="380732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C248728-FEBD-17E5-9BF2-6A783ACD8797}"/>
              </a:ext>
            </a:extLst>
          </p:cNvPr>
          <p:cNvSpPr/>
          <p:nvPr/>
        </p:nvSpPr>
        <p:spPr>
          <a:xfrm>
            <a:off x="5648022" y="945735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Diversified employment pathways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22BAE5C-C470-1208-895E-3EE0AB353835}"/>
              </a:ext>
            </a:extLst>
          </p:cNvPr>
          <p:cNvSpPr/>
          <p:nvPr/>
        </p:nvSpPr>
        <p:spPr>
          <a:xfrm>
            <a:off x="5648022" y="1318481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Exemplar Live Well campus for the North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C955C74-8229-0F93-F23C-063D7D9C36CA}"/>
              </a:ext>
            </a:extLst>
          </p:cNvPr>
          <p:cNvSpPr/>
          <p:nvPr/>
        </p:nvSpPr>
        <p:spPr>
          <a:xfrm>
            <a:off x="5648022" y="1644778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Return to work &amp; inclusive employment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EE50483-366F-0DF4-2120-CC82C8D49E57}"/>
              </a:ext>
            </a:extLst>
          </p:cNvPr>
          <p:cNvSpPr/>
          <p:nvPr/>
        </p:nvSpPr>
        <p:spPr>
          <a:xfrm>
            <a:off x="5648022" y="2344325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 family well being and work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250C2AB-F321-A203-536A-45FDA988A352}"/>
              </a:ext>
            </a:extLst>
          </p:cNvPr>
          <p:cNvSpPr/>
          <p:nvPr/>
        </p:nvSpPr>
        <p:spPr>
          <a:xfrm>
            <a:off x="5648022" y="2739666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local health improvement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F88108-610C-64DA-497A-6E7F3ECB4C23}"/>
              </a:ext>
            </a:extLst>
          </p:cNvPr>
          <p:cNvSpPr/>
          <p:nvPr/>
        </p:nvSpPr>
        <p:spPr>
          <a:xfrm>
            <a:off x="5648022" y="2048587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ageing and prevention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A2E9FE8-B53F-2B4E-3172-DEA51170EE7D}"/>
              </a:ext>
            </a:extLst>
          </p:cNvPr>
          <p:cNvSpPr/>
          <p:nvPr/>
        </p:nvSpPr>
        <p:spPr>
          <a:xfrm>
            <a:off x="5648022" y="3158503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NEET prevention/carer pathways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037BD00-FF45-9BA2-2FD7-B3DA0E1B897D}"/>
              </a:ext>
            </a:extLst>
          </p:cNvPr>
          <p:cNvSpPr/>
          <p:nvPr/>
        </p:nvSpPr>
        <p:spPr>
          <a:xfrm>
            <a:off x="5648022" y="3519968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term/ collaborative funding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7BF054C-6F56-D7BA-15FE-4A4619CEA4F0}"/>
              </a:ext>
            </a:extLst>
          </p:cNvPr>
          <p:cNvSpPr/>
          <p:nvPr/>
        </p:nvSpPr>
        <p:spPr>
          <a:xfrm>
            <a:off x="5648022" y="3888609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Joined up health &amp; probation pathways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3F5BB7-5525-790F-72B1-614CE8BA6397}"/>
              </a:ext>
            </a:extLst>
          </p:cNvPr>
          <p:cNvSpPr/>
          <p:nvPr/>
        </p:nvSpPr>
        <p:spPr>
          <a:xfrm>
            <a:off x="5648022" y="4261355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TBC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2F59F4D-A2BC-7B70-8461-BA917F4DDD73}"/>
              </a:ext>
            </a:extLst>
          </p:cNvPr>
          <p:cNvSpPr/>
          <p:nvPr/>
        </p:nvSpPr>
        <p:spPr>
          <a:xfrm>
            <a:off x="5648022" y="4587652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intervention &amp; work readiness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5A6075E-197D-5094-FE89-FA7C0CBA8DCF}"/>
              </a:ext>
            </a:extLst>
          </p:cNvPr>
          <p:cNvSpPr/>
          <p:nvPr/>
        </p:nvSpPr>
        <p:spPr>
          <a:xfrm>
            <a:off x="5648022" y="4968384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Joined up support for frailty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EBFDC25-A3D3-2185-03FF-6AA9B68A8306}"/>
              </a:ext>
            </a:extLst>
          </p:cNvPr>
          <p:cNvSpPr/>
          <p:nvPr/>
        </p:nvSpPr>
        <p:spPr>
          <a:xfrm>
            <a:off x="8877272" y="5313157"/>
            <a:ext cx="3074026" cy="4260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 up community model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F4BB8C-D457-0524-E405-E298BD4A9A16}"/>
              </a:ext>
            </a:extLst>
          </p:cNvPr>
          <p:cNvSpPr/>
          <p:nvPr/>
        </p:nvSpPr>
        <p:spPr>
          <a:xfrm>
            <a:off x="5648022" y="5721455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NEET prevention/ social mobility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07C464F-56CA-D741-908B-CEED5C0EE3EE}"/>
              </a:ext>
            </a:extLst>
          </p:cNvPr>
          <p:cNvSpPr/>
          <p:nvPr/>
        </p:nvSpPr>
        <p:spPr>
          <a:xfrm>
            <a:off x="5648022" y="6101377"/>
            <a:ext cx="3074026" cy="4260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eighbourhood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Health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63E2F1B-104B-1CCD-1BF0-7D3839DF8AF1}"/>
              </a:ext>
            </a:extLst>
          </p:cNvPr>
          <p:cNvSpPr/>
          <p:nvPr/>
        </p:nvSpPr>
        <p:spPr>
          <a:xfrm>
            <a:off x="5648022" y="6473717"/>
            <a:ext cx="3074026" cy="3415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diversification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CB46D6-5C43-2286-957A-80B503FD253A}"/>
              </a:ext>
            </a:extLst>
          </p:cNvPr>
          <p:cNvSpPr/>
          <p:nvPr/>
        </p:nvSpPr>
        <p:spPr>
          <a:xfrm>
            <a:off x="2483708" y="925375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inactivity / housing pressure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D194A-E235-4D66-1514-12766E3D99D7}"/>
              </a:ext>
            </a:extLst>
          </p:cNvPr>
          <p:cNvSpPr/>
          <p:nvPr/>
        </p:nvSpPr>
        <p:spPr>
          <a:xfrm>
            <a:off x="2483708" y="1298121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deprivation and poor transport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EBA488-3086-8310-0350-BE37BD6363D9}"/>
              </a:ext>
            </a:extLst>
          </p:cNvPr>
          <p:cNvSpPr/>
          <p:nvPr/>
        </p:nvSpPr>
        <p:spPr>
          <a:xfrm>
            <a:off x="2483708" y="1624418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sickness and inactivity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ABFD2-8EE9-6BEE-0BF9-8E3846DC5ACE}"/>
              </a:ext>
            </a:extLst>
          </p:cNvPr>
          <p:cNvSpPr/>
          <p:nvPr/>
        </p:nvSpPr>
        <p:spPr>
          <a:xfrm>
            <a:off x="2483708" y="2005150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Frailty prevention and 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998F5-6070-F3EE-80DE-7B8B29724FC9}"/>
              </a:ext>
            </a:extLst>
          </p:cNvPr>
          <p:cNvSpPr/>
          <p:nvPr/>
        </p:nvSpPr>
        <p:spPr>
          <a:xfrm>
            <a:off x="2483708" y="2385882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level barriers/ mental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E7604-06FA-0F96-FA40-89694D6CB26A}"/>
              </a:ext>
            </a:extLst>
          </p:cNvPr>
          <p:cNvSpPr/>
          <p:nvPr/>
        </p:nvSpPr>
        <p:spPr>
          <a:xfrm>
            <a:off x="2483708" y="2758221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mental health/fragile funding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8FC3F-DE43-A6D9-B6C9-569BBA42BC04}"/>
              </a:ext>
            </a:extLst>
          </p:cNvPr>
          <p:cNvSpPr/>
          <p:nvPr/>
        </p:nvSpPr>
        <p:spPr>
          <a:xfrm>
            <a:off x="2483708" y="3138143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unemployment and aspirations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813E7-500A-212B-855C-65F5C30A270F}"/>
              </a:ext>
            </a:extLst>
          </p:cNvPr>
          <p:cNvSpPr/>
          <p:nvPr/>
        </p:nvSpPr>
        <p:spPr>
          <a:xfrm>
            <a:off x="2483708" y="3499608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Generational unemployment &amp; isolation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79B30-C9BC-B6F4-74A3-CABA8AB5B048}"/>
              </a:ext>
            </a:extLst>
          </p:cNvPr>
          <p:cNvSpPr/>
          <p:nvPr/>
        </p:nvSpPr>
        <p:spPr>
          <a:xfrm>
            <a:off x="2483708" y="3868249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Fragmented services &amp; poor access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2426D-B54E-4714-CADC-4AC7F9579FE5}"/>
              </a:ext>
            </a:extLst>
          </p:cNvPr>
          <p:cNvSpPr/>
          <p:nvPr/>
        </p:nvSpPr>
        <p:spPr>
          <a:xfrm>
            <a:off x="2483708" y="4240995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Isolation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CF9608-DDC6-B5BF-3BB5-1E1C77F59240}"/>
              </a:ext>
            </a:extLst>
          </p:cNvPr>
          <p:cNvSpPr/>
          <p:nvPr/>
        </p:nvSpPr>
        <p:spPr>
          <a:xfrm>
            <a:off x="2483708" y="4567292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Unemployment and youth disengagement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F70EF6-FDD0-7449-FB26-0FFD3880C33E}"/>
              </a:ext>
            </a:extLst>
          </p:cNvPr>
          <p:cNvSpPr/>
          <p:nvPr/>
        </p:nvSpPr>
        <p:spPr>
          <a:xfrm>
            <a:off x="2483708" y="4948024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Frailty prevention and management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03412-BDAB-2156-6DA9-99857E1A2D90}"/>
              </a:ext>
            </a:extLst>
          </p:cNvPr>
          <p:cNvSpPr/>
          <p:nvPr/>
        </p:nvSpPr>
        <p:spPr>
          <a:xfrm>
            <a:off x="2483708" y="5328756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Suicide prevention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08490-9984-CCE7-B360-60FE0C207F6E}"/>
              </a:ext>
            </a:extLst>
          </p:cNvPr>
          <p:cNvSpPr/>
          <p:nvPr/>
        </p:nvSpPr>
        <p:spPr>
          <a:xfrm>
            <a:off x="2483708" y="5701095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aspiration in 14-16 year olds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7E27F-E256-7F3D-A94E-84CE90FCD493}"/>
              </a:ext>
            </a:extLst>
          </p:cNvPr>
          <p:cNvSpPr/>
          <p:nvPr/>
        </p:nvSpPr>
        <p:spPr>
          <a:xfrm>
            <a:off x="2483708" y="6081017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Joining up place-based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initatives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D255A-A48B-581D-6649-E05CC9B3C185}"/>
              </a:ext>
            </a:extLst>
          </p:cNvPr>
          <p:cNvSpPr/>
          <p:nvPr/>
        </p:nvSpPr>
        <p:spPr>
          <a:xfrm>
            <a:off x="2483708" y="6442482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Narrow career pathways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3CB00F-B067-D9EB-E494-2E453CBA478D}"/>
              </a:ext>
            </a:extLst>
          </p:cNvPr>
          <p:cNvSpPr/>
          <p:nvPr/>
        </p:nvSpPr>
        <p:spPr>
          <a:xfrm>
            <a:off x="2483708" y="268329"/>
            <a:ext cx="3074026" cy="380732"/>
          </a:xfrm>
          <a:prstGeom prst="rect">
            <a:avLst/>
          </a:prstGeom>
          <a:solidFill>
            <a:srgbClr val="C0000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Challenges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A22AA2-489D-9A71-EEF9-A82B86D272B4}"/>
              </a:ext>
            </a:extLst>
          </p:cNvPr>
          <p:cNvSpPr/>
          <p:nvPr/>
        </p:nvSpPr>
        <p:spPr>
          <a:xfrm>
            <a:off x="5648022" y="277226"/>
            <a:ext cx="3074026" cy="3807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6AAE9-FB44-2107-1D6C-A5E201FD96AD}"/>
              </a:ext>
            </a:extLst>
          </p:cNvPr>
          <p:cNvSpPr/>
          <p:nvPr/>
        </p:nvSpPr>
        <p:spPr>
          <a:xfrm>
            <a:off x="8902624" y="292035"/>
            <a:ext cx="3074026" cy="38073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Project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AD1740-C272-0A52-CE0B-59D520BDB43F}"/>
              </a:ext>
            </a:extLst>
          </p:cNvPr>
          <p:cNvSpPr/>
          <p:nvPr/>
        </p:nvSpPr>
        <p:spPr>
          <a:xfrm>
            <a:off x="8889918" y="2048587"/>
            <a:ext cx="3074026" cy="43900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INT, Town Deal and Active Essex</a:t>
            </a:r>
          </a:p>
        </p:txBody>
      </p:sp>
    </p:spTree>
    <p:extLst>
      <p:ext uri="{BB962C8B-B14F-4D97-AF65-F5344CB8AC3E}">
        <p14:creationId xmlns:p14="http://schemas.microsoft.com/office/powerpoint/2010/main" val="131086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BDDD-B30F-1031-230F-CF3016CE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reaking Barriers Innovations">
            <a:extLst>
              <a:ext uri="{FF2B5EF4-FFF2-40B4-BE49-F238E27FC236}">
                <a16:creationId xmlns:a16="http://schemas.microsoft.com/office/drawing/2014/main" id="{1D07DB51-CD8B-D822-1E88-A968CDB7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199" y="95701"/>
            <a:ext cx="1344606" cy="10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4A98604-038E-140E-9F9D-1195CCE8FA03}"/>
              </a:ext>
            </a:extLst>
          </p:cNvPr>
          <p:cNvSpPr/>
          <p:nvPr/>
        </p:nvSpPr>
        <p:spPr>
          <a:xfrm>
            <a:off x="3337256" y="1230449"/>
            <a:ext cx="5517488" cy="125714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 Issues Across CNN Locations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F695A2-DEB5-3747-1BB5-995CE9553F5F}"/>
              </a:ext>
            </a:extLst>
          </p:cNvPr>
          <p:cNvSpPr/>
          <p:nvPr/>
        </p:nvSpPr>
        <p:spPr>
          <a:xfrm>
            <a:off x="1125694" y="2806752"/>
            <a:ext cx="4970306" cy="1048553"/>
          </a:xfrm>
          <a:prstGeom prst="rect">
            <a:avLst/>
          </a:prstGeom>
          <a:solidFill>
            <a:srgbClr val="4F40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&amp; Employment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Widespread economic inactivity and a lack of employment opportunities is a recurring theme.</a:t>
            </a:r>
          </a:p>
        </p:txBody>
      </p:sp>
      <p:sp>
        <p:nvSpPr>
          <p:cNvPr id="25" name="Text 0">
            <a:extLst>
              <a:ext uri="{FF2B5EF4-FFF2-40B4-BE49-F238E27FC236}">
                <a16:creationId xmlns:a16="http://schemas.microsoft.com/office/drawing/2014/main" id="{1815FBE0-CF8A-9DBD-0A80-BE1C0335A5FE}"/>
              </a:ext>
            </a:extLst>
          </p:cNvPr>
          <p:cNvSpPr/>
          <p:nvPr/>
        </p:nvSpPr>
        <p:spPr>
          <a:xfrm>
            <a:off x="1944864" y="339707"/>
            <a:ext cx="5991033" cy="714878"/>
          </a:xfrm>
          <a:prstGeom prst="rect">
            <a:avLst/>
          </a:prstGeom>
          <a:noFill/>
          <a:ln/>
        </p:spPr>
        <p:txBody>
          <a:bodyPr wrap="square" lIns="12000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323723-E879-6BDD-BCCA-0A99088CE90D}"/>
              </a:ext>
            </a:extLst>
          </p:cNvPr>
          <p:cNvSpPr/>
          <p:nvPr/>
        </p:nvSpPr>
        <p:spPr>
          <a:xfrm>
            <a:off x="8182988" y="216225"/>
            <a:ext cx="2560352" cy="961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 - Coastal Navigators' Network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1ECD0-A2AA-DF95-6984-FB697BE9B52F}"/>
              </a:ext>
            </a:extLst>
          </p:cNvPr>
          <p:cNvSpPr/>
          <p:nvPr/>
        </p:nvSpPr>
        <p:spPr>
          <a:xfrm>
            <a:off x="1125693" y="4047723"/>
            <a:ext cx="4970306" cy="1048553"/>
          </a:xfrm>
          <a:prstGeom prst="rect">
            <a:avLst/>
          </a:prstGeom>
          <a:solidFill>
            <a:srgbClr val="4F40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issues are a significant barrier to employment and wellbeing.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0D3F9-B55D-F973-7D64-14883E94F3C8}"/>
              </a:ext>
            </a:extLst>
          </p:cNvPr>
          <p:cNvSpPr/>
          <p:nvPr/>
        </p:nvSpPr>
        <p:spPr>
          <a:xfrm>
            <a:off x="1125692" y="5288694"/>
            <a:ext cx="4970306" cy="1048553"/>
          </a:xfrm>
          <a:prstGeom prst="rect">
            <a:avLst/>
          </a:prstGeom>
          <a:solidFill>
            <a:srgbClr val="4F40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 &amp; Connectivity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Poor transport infrastructure limits access to jobs, education, and healthcare.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5AA95-CE50-2596-2C48-7392832A7202}"/>
              </a:ext>
            </a:extLst>
          </p:cNvPr>
          <p:cNvSpPr/>
          <p:nvPr/>
        </p:nvSpPr>
        <p:spPr>
          <a:xfrm>
            <a:off x="6252865" y="2806752"/>
            <a:ext cx="4970306" cy="1048553"/>
          </a:xfrm>
          <a:prstGeom prst="rect">
            <a:avLst/>
          </a:prstGeom>
          <a:solidFill>
            <a:srgbClr val="4F40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People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aspirations and limited career pathways for young people.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023F4-AB30-501D-3043-5BDFB5CE3527}"/>
              </a:ext>
            </a:extLst>
          </p:cNvPr>
          <p:cNvSpPr/>
          <p:nvPr/>
        </p:nvSpPr>
        <p:spPr>
          <a:xfrm>
            <a:off x="6252864" y="4047723"/>
            <a:ext cx="4970306" cy="1048553"/>
          </a:xfrm>
          <a:prstGeom prst="rect">
            <a:avLst/>
          </a:prstGeom>
          <a:solidFill>
            <a:srgbClr val="4F40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Fragmented Systems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of joined-up services across health, education, employment, and social care.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4FB5D3-4E6F-A723-9479-AC680E887762}"/>
              </a:ext>
            </a:extLst>
          </p:cNvPr>
          <p:cNvSpPr/>
          <p:nvPr/>
        </p:nvSpPr>
        <p:spPr>
          <a:xfrm>
            <a:off x="6252863" y="5288694"/>
            <a:ext cx="4970306" cy="1048553"/>
          </a:xfrm>
          <a:prstGeom prst="rect">
            <a:avLst/>
          </a:prstGeom>
          <a:solidFill>
            <a:srgbClr val="4F40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Inequalities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levels of deprivation and associated health disparities.</a:t>
            </a:r>
          </a:p>
        </p:txBody>
      </p:sp>
    </p:spTree>
    <p:extLst>
      <p:ext uri="{BB962C8B-B14F-4D97-AF65-F5344CB8AC3E}">
        <p14:creationId xmlns:p14="http://schemas.microsoft.com/office/powerpoint/2010/main" val="426521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B53F-D6B1-4F67-C663-AA69B933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>
            <a:extLst>
              <a:ext uri="{FF2B5EF4-FFF2-40B4-BE49-F238E27FC236}">
                <a16:creationId xmlns:a16="http://schemas.microsoft.com/office/drawing/2014/main" id="{A4DDCED7-C0B2-C0D3-BC64-7879FA828E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0" y="0"/>
            <a:ext cx="12235770" cy="6973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3EF66-7285-3AB0-E6B2-78159223C1B2}"/>
              </a:ext>
            </a:extLst>
          </p:cNvPr>
          <p:cNvSpPr/>
          <p:nvPr/>
        </p:nvSpPr>
        <p:spPr>
          <a:xfrm>
            <a:off x="50938" y="1941014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Torquay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1E0DD-7AB8-44E8-C6E1-FF5450522600}"/>
              </a:ext>
            </a:extLst>
          </p:cNvPr>
          <p:cNvSpPr/>
          <p:nvPr/>
        </p:nvSpPr>
        <p:spPr>
          <a:xfrm>
            <a:off x="52743" y="3053117"/>
            <a:ext cx="2447601" cy="389087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Felixstowe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C7DE33-1D5D-B70C-6D54-2B0864B68F26}"/>
              </a:ext>
            </a:extLst>
          </p:cNvPr>
          <p:cNvSpPr/>
          <p:nvPr/>
        </p:nvSpPr>
        <p:spPr>
          <a:xfrm>
            <a:off x="66831" y="4164805"/>
            <a:ext cx="2435321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9F7C7D-F65A-0DE5-3ACE-D832AD6572C0}"/>
              </a:ext>
            </a:extLst>
          </p:cNvPr>
          <p:cNvSpPr/>
          <p:nvPr/>
        </p:nvSpPr>
        <p:spPr>
          <a:xfrm>
            <a:off x="50938" y="3592336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85BE7-6F72-5957-A601-992914B3EC23}"/>
              </a:ext>
            </a:extLst>
          </p:cNvPr>
          <p:cNvSpPr/>
          <p:nvPr/>
        </p:nvSpPr>
        <p:spPr>
          <a:xfrm>
            <a:off x="55969" y="5279178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148B3-78B7-ACAD-E58D-F57ADEB3F003}"/>
              </a:ext>
            </a:extLst>
          </p:cNvPr>
          <p:cNvSpPr/>
          <p:nvPr/>
        </p:nvSpPr>
        <p:spPr>
          <a:xfrm>
            <a:off x="45108" y="2477964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82321-DAD2-91A5-B6F6-4776E3ECF906}"/>
              </a:ext>
            </a:extLst>
          </p:cNvPr>
          <p:cNvSpPr/>
          <p:nvPr/>
        </p:nvSpPr>
        <p:spPr>
          <a:xfrm>
            <a:off x="66831" y="4712248"/>
            <a:ext cx="2435321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Whitehaven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BF107-6166-4F4E-EF30-14284536A973}"/>
              </a:ext>
            </a:extLst>
          </p:cNvPr>
          <p:cNvSpPr/>
          <p:nvPr/>
        </p:nvSpPr>
        <p:spPr>
          <a:xfrm>
            <a:off x="128823" y="144946"/>
            <a:ext cx="6463568" cy="705355"/>
          </a:xfrm>
          <a:prstGeom prst="rect">
            <a:avLst/>
          </a:prstGeom>
          <a:solidFill>
            <a:srgbClr val="D4043A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 for Co-production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5AC85D-C2D0-EF44-EB87-0D5EBA4DA838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2578229" y="1537640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9BEDA2-85A5-2DF0-3624-C202D12B7F20}"/>
              </a:ext>
            </a:extLst>
          </p:cNvPr>
          <p:cNvCxnSpPr>
            <a:cxnSpLocks/>
          </p:cNvCxnSpPr>
          <p:nvPr/>
        </p:nvCxnSpPr>
        <p:spPr>
          <a:xfrm>
            <a:off x="4182568" y="1537639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36F715-1018-87AD-1555-83C3DA1F1FCC}"/>
              </a:ext>
            </a:extLst>
          </p:cNvPr>
          <p:cNvCxnSpPr>
            <a:cxnSpLocks/>
          </p:cNvCxnSpPr>
          <p:nvPr/>
        </p:nvCxnSpPr>
        <p:spPr>
          <a:xfrm>
            <a:off x="5778147" y="1521717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B19D19B-8B95-D9EE-BCAE-423BB39FD5B0}"/>
              </a:ext>
            </a:extLst>
          </p:cNvPr>
          <p:cNvCxnSpPr>
            <a:cxnSpLocks/>
          </p:cNvCxnSpPr>
          <p:nvPr/>
        </p:nvCxnSpPr>
        <p:spPr>
          <a:xfrm>
            <a:off x="7358444" y="1527447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FE26BE-9B9E-D6FA-EAAF-9B2BA198F76F}"/>
              </a:ext>
            </a:extLst>
          </p:cNvPr>
          <p:cNvCxnSpPr>
            <a:cxnSpLocks/>
          </p:cNvCxnSpPr>
          <p:nvPr/>
        </p:nvCxnSpPr>
        <p:spPr>
          <a:xfrm>
            <a:off x="10622118" y="1538351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B9354E-14DF-DE44-50C2-0CF09DF914F9}"/>
              </a:ext>
            </a:extLst>
          </p:cNvPr>
          <p:cNvCxnSpPr>
            <a:cxnSpLocks/>
          </p:cNvCxnSpPr>
          <p:nvPr/>
        </p:nvCxnSpPr>
        <p:spPr>
          <a:xfrm>
            <a:off x="9006958" y="1538351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C11AD5F-AB8C-F861-1DF4-67A38CDF1ACD}"/>
              </a:ext>
            </a:extLst>
          </p:cNvPr>
          <p:cNvSpPr/>
          <p:nvPr/>
        </p:nvSpPr>
        <p:spPr>
          <a:xfrm>
            <a:off x="10613795" y="1294375"/>
            <a:ext cx="1578205" cy="505795"/>
          </a:xfrm>
          <a:prstGeom prst="roundRect">
            <a:avLst/>
          </a:prstGeom>
          <a:solidFill>
            <a:srgbClr val="00B0F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B86200-5C8C-0392-4F0B-A3647C5BCBD5}"/>
              </a:ext>
            </a:extLst>
          </p:cNvPr>
          <p:cNvSpPr/>
          <p:nvPr/>
        </p:nvSpPr>
        <p:spPr>
          <a:xfrm>
            <a:off x="2578229" y="1284742"/>
            <a:ext cx="1577042" cy="505795"/>
          </a:xfrm>
          <a:prstGeom prst="roundRect">
            <a:avLst/>
          </a:prstGeom>
          <a:solidFill>
            <a:srgbClr val="D4043A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451E59-96A2-F083-5CBA-7E3B5DAC2A7B}"/>
              </a:ext>
            </a:extLst>
          </p:cNvPr>
          <p:cNvSpPr/>
          <p:nvPr/>
        </p:nvSpPr>
        <p:spPr>
          <a:xfrm>
            <a:off x="5778995" y="1294375"/>
            <a:ext cx="1569130" cy="5057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43A6-F8F5-450C-40AC-918B23940BEF}"/>
              </a:ext>
            </a:extLst>
          </p:cNvPr>
          <p:cNvSpPr/>
          <p:nvPr/>
        </p:nvSpPr>
        <p:spPr>
          <a:xfrm>
            <a:off x="9000595" y="1294375"/>
            <a:ext cx="1578205" cy="505795"/>
          </a:xfrm>
          <a:prstGeom prst="roundRect">
            <a:avLst/>
          </a:prstGeom>
          <a:solidFill>
            <a:schemeClr val="accent2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10800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Transport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5AF2406-1DCF-26B2-197D-046CC3D25BD5}"/>
              </a:ext>
            </a:extLst>
          </p:cNvPr>
          <p:cNvSpPr/>
          <p:nvPr/>
        </p:nvSpPr>
        <p:spPr>
          <a:xfrm>
            <a:off x="4182568" y="1289666"/>
            <a:ext cx="1569130" cy="505795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Transformation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16BC06-2CA5-0072-7239-D7054A9C4FE3}"/>
              </a:ext>
            </a:extLst>
          </p:cNvPr>
          <p:cNvSpPr/>
          <p:nvPr/>
        </p:nvSpPr>
        <p:spPr>
          <a:xfrm>
            <a:off x="7379996" y="1286512"/>
            <a:ext cx="1578205" cy="5057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Tech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B8178-E887-BE8A-7CF0-BC301262F886}"/>
              </a:ext>
            </a:extLst>
          </p:cNvPr>
          <p:cNvGrpSpPr/>
          <p:nvPr/>
        </p:nvGrpSpPr>
        <p:grpSpPr>
          <a:xfrm>
            <a:off x="2531383" y="1142359"/>
            <a:ext cx="353295" cy="333812"/>
            <a:chOff x="2531383" y="1142359"/>
            <a:chExt cx="353295" cy="33381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E7D7070-92BE-7ED4-73EB-DAA2A50C70D0}"/>
                </a:ext>
              </a:extLst>
            </p:cNvPr>
            <p:cNvSpPr/>
            <p:nvPr/>
          </p:nvSpPr>
          <p:spPr>
            <a:xfrm>
              <a:off x="2531383" y="1142359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Graphic 44" descr="No sign with solid fill">
              <a:extLst>
                <a:ext uri="{FF2B5EF4-FFF2-40B4-BE49-F238E27FC236}">
                  <a16:creationId xmlns:a16="http://schemas.microsoft.com/office/drawing/2014/main" id="{4DD57C1A-D348-F1EA-8F62-4D479C10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569120" y="1170355"/>
              <a:ext cx="277820" cy="27782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01C9A09-5C7D-0ACF-5026-6E832669C91D}"/>
              </a:ext>
            </a:extLst>
          </p:cNvPr>
          <p:cNvGrpSpPr/>
          <p:nvPr/>
        </p:nvGrpSpPr>
        <p:grpSpPr>
          <a:xfrm>
            <a:off x="8898591" y="1139457"/>
            <a:ext cx="353295" cy="333812"/>
            <a:chOff x="8898591" y="1139457"/>
            <a:chExt cx="353295" cy="33381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FABCCC2-F289-165B-AC8C-CCB520B05673}"/>
                </a:ext>
              </a:extLst>
            </p:cNvPr>
            <p:cNvSpPr/>
            <p:nvPr/>
          </p:nvSpPr>
          <p:spPr>
            <a:xfrm>
              <a:off x="8898591" y="1139457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Graphic 50" descr="Blueprint with solid fill">
              <a:extLst>
                <a:ext uri="{FF2B5EF4-FFF2-40B4-BE49-F238E27FC236}">
                  <a16:creationId xmlns:a16="http://schemas.microsoft.com/office/drawing/2014/main" id="{A5402004-80A8-97CF-6B26-6C1D32E9C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941177" y="1170355"/>
              <a:ext cx="259414" cy="25941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A53CB7-0A42-BA77-CBBB-F0E5A80C514E}"/>
              </a:ext>
            </a:extLst>
          </p:cNvPr>
          <p:cNvGrpSpPr/>
          <p:nvPr/>
        </p:nvGrpSpPr>
        <p:grpSpPr>
          <a:xfrm>
            <a:off x="10570477" y="1135143"/>
            <a:ext cx="353295" cy="333812"/>
            <a:chOff x="10570477" y="1135143"/>
            <a:chExt cx="353295" cy="33381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E28FDD-196A-BA49-FDE7-BAA76BF5F417}"/>
                </a:ext>
              </a:extLst>
            </p:cNvPr>
            <p:cNvSpPr/>
            <p:nvPr/>
          </p:nvSpPr>
          <p:spPr>
            <a:xfrm>
              <a:off x="10570477" y="1135143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 descr="Plant with solid fill">
              <a:extLst>
                <a:ext uri="{FF2B5EF4-FFF2-40B4-BE49-F238E27FC236}">
                  <a16:creationId xmlns:a16="http://schemas.microsoft.com/office/drawing/2014/main" id="{18F90354-20EC-4841-4DC0-1A0F7126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608858" y="1170355"/>
              <a:ext cx="259530" cy="25953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6AFC34-8F58-F2EB-787F-8134E0E1E821}"/>
              </a:ext>
            </a:extLst>
          </p:cNvPr>
          <p:cNvGrpSpPr/>
          <p:nvPr/>
        </p:nvGrpSpPr>
        <p:grpSpPr>
          <a:xfrm>
            <a:off x="5721431" y="1138045"/>
            <a:ext cx="353295" cy="333812"/>
            <a:chOff x="5721431" y="1138045"/>
            <a:chExt cx="353295" cy="33381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4F0EC4-1F85-854B-B552-12910D8DD1E9}"/>
                </a:ext>
              </a:extLst>
            </p:cNvPr>
            <p:cNvSpPr/>
            <p:nvPr/>
          </p:nvSpPr>
          <p:spPr>
            <a:xfrm>
              <a:off x="5721431" y="1138045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Graphic 52" descr="Playbook with solid fill">
              <a:extLst>
                <a:ext uri="{FF2B5EF4-FFF2-40B4-BE49-F238E27FC236}">
                  <a16:creationId xmlns:a16="http://schemas.microsoft.com/office/drawing/2014/main" id="{BB4F0084-9955-11EC-3B04-4A226648D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40756" y="1156327"/>
              <a:ext cx="298198" cy="29819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85117D-F1BA-A714-B08C-28B2CAD78602}"/>
              </a:ext>
            </a:extLst>
          </p:cNvPr>
          <p:cNvGrpSpPr/>
          <p:nvPr/>
        </p:nvGrpSpPr>
        <p:grpSpPr>
          <a:xfrm>
            <a:off x="4123979" y="1128921"/>
            <a:ext cx="353295" cy="353295"/>
            <a:chOff x="4123979" y="1128921"/>
            <a:chExt cx="353295" cy="3532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B2794C-9C73-6707-64AF-7A0171D94780}"/>
                </a:ext>
              </a:extLst>
            </p:cNvPr>
            <p:cNvSpPr/>
            <p:nvPr/>
          </p:nvSpPr>
          <p:spPr>
            <a:xfrm>
              <a:off x="4123979" y="1138045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Graphic 53" descr="Move with solid fill">
              <a:extLst>
                <a:ext uri="{FF2B5EF4-FFF2-40B4-BE49-F238E27FC236}">
                  <a16:creationId xmlns:a16="http://schemas.microsoft.com/office/drawing/2014/main" id="{B01D2466-DE98-D6A6-B9F1-4730B8A5E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123979" y="1128921"/>
              <a:ext cx="353295" cy="35329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F2BA1B-A76E-2419-1D32-5CEC6F3A45FB}"/>
              </a:ext>
            </a:extLst>
          </p:cNvPr>
          <p:cNvGrpSpPr/>
          <p:nvPr/>
        </p:nvGrpSpPr>
        <p:grpSpPr>
          <a:xfrm>
            <a:off x="7310539" y="1133731"/>
            <a:ext cx="353295" cy="333812"/>
            <a:chOff x="7310539" y="1133731"/>
            <a:chExt cx="353295" cy="33381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DFEFC-5F3A-6F03-E181-6D0CDFC9F66B}"/>
                </a:ext>
              </a:extLst>
            </p:cNvPr>
            <p:cNvSpPr/>
            <p:nvPr/>
          </p:nvSpPr>
          <p:spPr>
            <a:xfrm>
              <a:off x="7310539" y="1133731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Graphic 54" descr="Care with solid fill">
              <a:extLst>
                <a:ext uri="{FF2B5EF4-FFF2-40B4-BE49-F238E27FC236}">
                  <a16:creationId xmlns:a16="http://schemas.microsoft.com/office/drawing/2014/main" id="{71F8C200-16D0-AE11-3EE1-E35720BE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356035" y="1178673"/>
              <a:ext cx="246752" cy="246752"/>
            </a:xfrm>
            <a:prstGeom prst="rect">
              <a:avLst/>
            </a:prstGeom>
          </p:spPr>
        </p:pic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DADB23-F911-7666-AA6C-A9FD50FE173B}"/>
              </a:ext>
            </a:extLst>
          </p:cNvPr>
          <p:cNvCxnSpPr>
            <a:cxnSpLocks/>
          </p:cNvCxnSpPr>
          <p:nvPr/>
        </p:nvCxnSpPr>
        <p:spPr>
          <a:xfrm>
            <a:off x="0" y="1808266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60844E9-97C2-91A9-CEB8-3AA577F66520}"/>
              </a:ext>
            </a:extLst>
          </p:cNvPr>
          <p:cNvCxnSpPr>
            <a:cxnSpLocks/>
          </p:cNvCxnSpPr>
          <p:nvPr/>
        </p:nvCxnSpPr>
        <p:spPr>
          <a:xfrm>
            <a:off x="0" y="2395710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33C9CDD-22D5-681A-EF3C-5EA0DB196F4A}"/>
              </a:ext>
            </a:extLst>
          </p:cNvPr>
          <p:cNvCxnSpPr>
            <a:cxnSpLocks/>
          </p:cNvCxnSpPr>
          <p:nvPr/>
        </p:nvCxnSpPr>
        <p:spPr>
          <a:xfrm>
            <a:off x="-5635" y="5746634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CA2B19-3CA0-A44C-9281-38A46628971C}"/>
              </a:ext>
            </a:extLst>
          </p:cNvPr>
          <p:cNvCxnSpPr>
            <a:cxnSpLocks/>
          </p:cNvCxnSpPr>
          <p:nvPr/>
        </p:nvCxnSpPr>
        <p:spPr>
          <a:xfrm>
            <a:off x="-5635" y="5179078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6DCEDDE-AC8C-A007-1B10-6F0BE9F1F75D}"/>
              </a:ext>
            </a:extLst>
          </p:cNvPr>
          <p:cNvCxnSpPr>
            <a:cxnSpLocks/>
          </p:cNvCxnSpPr>
          <p:nvPr/>
        </p:nvCxnSpPr>
        <p:spPr>
          <a:xfrm>
            <a:off x="-5635" y="4622029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3F51A2C-36A9-D44B-74B7-1B549A850CFB}"/>
              </a:ext>
            </a:extLst>
          </p:cNvPr>
          <p:cNvCxnSpPr>
            <a:cxnSpLocks/>
          </p:cNvCxnSpPr>
          <p:nvPr/>
        </p:nvCxnSpPr>
        <p:spPr>
          <a:xfrm>
            <a:off x="-5635" y="3507935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7637FE-0F1C-59FE-68EE-39E65475D0B7}"/>
              </a:ext>
            </a:extLst>
          </p:cNvPr>
          <p:cNvCxnSpPr>
            <a:cxnSpLocks/>
          </p:cNvCxnSpPr>
          <p:nvPr/>
        </p:nvCxnSpPr>
        <p:spPr>
          <a:xfrm>
            <a:off x="-5635" y="2950888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D2693D79-0988-0103-2AAA-951A5FBD0361}"/>
              </a:ext>
            </a:extLst>
          </p:cNvPr>
          <p:cNvSpPr/>
          <p:nvPr/>
        </p:nvSpPr>
        <p:spPr>
          <a:xfrm>
            <a:off x="7418234" y="144945"/>
            <a:ext cx="4156967" cy="705355"/>
          </a:xfrm>
          <a:prstGeom prst="roundRect">
            <a:avLst>
              <a:gd name="adj" fmla="val 0"/>
            </a:avLst>
          </a:prstGeom>
          <a:solidFill>
            <a:srgbClr val="D4043A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Focus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1EAB31-6FB4-0BEB-F10F-AB8FF3C7A361}"/>
              </a:ext>
            </a:extLst>
          </p:cNvPr>
          <p:cNvSpPr/>
          <p:nvPr/>
        </p:nvSpPr>
        <p:spPr>
          <a:xfrm>
            <a:off x="66831" y="5838871"/>
            <a:ext cx="2435321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Isle of Sheppey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032A9F-8A8E-50D0-28C3-4772A42E10D0}"/>
              </a:ext>
            </a:extLst>
          </p:cNvPr>
          <p:cNvSpPr/>
          <p:nvPr/>
        </p:nvSpPr>
        <p:spPr>
          <a:xfrm>
            <a:off x="11147819" y="1882631"/>
            <a:ext cx="510156" cy="4392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74AD4E-40CF-C461-EBEC-FECC61979BE5}"/>
              </a:ext>
            </a:extLst>
          </p:cNvPr>
          <p:cNvSpPr/>
          <p:nvPr/>
        </p:nvSpPr>
        <p:spPr>
          <a:xfrm>
            <a:off x="6308482" y="1898130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982E52-8E10-C6A9-9EB6-2D28719A5D7F}"/>
              </a:ext>
            </a:extLst>
          </p:cNvPr>
          <p:cNvSpPr/>
          <p:nvPr/>
        </p:nvSpPr>
        <p:spPr>
          <a:xfrm>
            <a:off x="7915036" y="3019852"/>
            <a:ext cx="510156" cy="4392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D21517-9117-0B6D-F75D-A948E624603D}"/>
              </a:ext>
            </a:extLst>
          </p:cNvPr>
          <p:cNvSpPr/>
          <p:nvPr/>
        </p:nvSpPr>
        <p:spPr>
          <a:xfrm>
            <a:off x="6308482" y="5227322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E38452-2608-D0F7-6CBF-6CD90C515358}"/>
              </a:ext>
            </a:extLst>
          </p:cNvPr>
          <p:cNvSpPr/>
          <p:nvPr/>
        </p:nvSpPr>
        <p:spPr>
          <a:xfrm>
            <a:off x="3111672" y="5227322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FC3AAD-F5E2-8D79-0624-2240D6D8829D}"/>
              </a:ext>
            </a:extLst>
          </p:cNvPr>
          <p:cNvSpPr/>
          <p:nvPr/>
        </p:nvSpPr>
        <p:spPr>
          <a:xfrm>
            <a:off x="9535358" y="5239439"/>
            <a:ext cx="510156" cy="43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82B501-A2D2-65B7-816A-8881C0A7723A}"/>
              </a:ext>
            </a:extLst>
          </p:cNvPr>
          <p:cNvSpPr/>
          <p:nvPr/>
        </p:nvSpPr>
        <p:spPr>
          <a:xfrm>
            <a:off x="4700904" y="4130441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896A33-F460-B863-4123-BC2D9FBEB5C7}"/>
              </a:ext>
            </a:extLst>
          </p:cNvPr>
          <p:cNvSpPr/>
          <p:nvPr/>
        </p:nvSpPr>
        <p:spPr>
          <a:xfrm>
            <a:off x="3111159" y="4122381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9C3D6C-E58C-A685-7B84-2B3E187DB07B}"/>
              </a:ext>
            </a:extLst>
          </p:cNvPr>
          <p:cNvSpPr/>
          <p:nvPr/>
        </p:nvSpPr>
        <p:spPr>
          <a:xfrm>
            <a:off x="6308482" y="4117653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B07CF4-9C05-FE9B-98BC-459004EC7058}"/>
              </a:ext>
            </a:extLst>
          </p:cNvPr>
          <p:cNvSpPr/>
          <p:nvPr/>
        </p:nvSpPr>
        <p:spPr>
          <a:xfrm>
            <a:off x="3111672" y="2460040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B967DC-5284-14FB-1B8B-54E1ABCF0762}"/>
              </a:ext>
            </a:extLst>
          </p:cNvPr>
          <p:cNvSpPr/>
          <p:nvPr/>
        </p:nvSpPr>
        <p:spPr>
          <a:xfrm>
            <a:off x="6308482" y="2457045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A38EBC-2867-E716-A5E0-B0A46215BC22}"/>
              </a:ext>
            </a:extLst>
          </p:cNvPr>
          <p:cNvSpPr/>
          <p:nvPr/>
        </p:nvSpPr>
        <p:spPr>
          <a:xfrm>
            <a:off x="6308482" y="4681754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58C14C-B6B7-C169-31DB-24815FAEAC71}"/>
              </a:ext>
            </a:extLst>
          </p:cNvPr>
          <p:cNvSpPr/>
          <p:nvPr/>
        </p:nvSpPr>
        <p:spPr>
          <a:xfrm>
            <a:off x="3111159" y="5830110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F4FC30-F41C-BC5C-E42C-B092D9895298}"/>
              </a:ext>
            </a:extLst>
          </p:cNvPr>
          <p:cNvSpPr/>
          <p:nvPr/>
        </p:nvSpPr>
        <p:spPr>
          <a:xfrm>
            <a:off x="6308482" y="5788270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2F39A43-DECF-071C-A376-BE1A7F3D96BF}"/>
              </a:ext>
            </a:extLst>
          </p:cNvPr>
          <p:cNvSpPr/>
          <p:nvPr/>
        </p:nvSpPr>
        <p:spPr>
          <a:xfrm>
            <a:off x="6299880" y="3034148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3091719-0A30-8082-4433-2DD3C927BA61}"/>
              </a:ext>
            </a:extLst>
          </p:cNvPr>
          <p:cNvSpPr/>
          <p:nvPr/>
        </p:nvSpPr>
        <p:spPr>
          <a:xfrm>
            <a:off x="6306538" y="3586129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BE7CDC1-52EF-4FA0-213B-E386891CF614}"/>
              </a:ext>
            </a:extLst>
          </p:cNvPr>
          <p:cNvSpPr/>
          <p:nvPr/>
        </p:nvSpPr>
        <p:spPr>
          <a:xfrm>
            <a:off x="9563844" y="3553740"/>
            <a:ext cx="510156" cy="43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F982B00-BC65-0993-4844-13A9F671E422}"/>
              </a:ext>
            </a:extLst>
          </p:cNvPr>
          <p:cNvSpPr/>
          <p:nvPr/>
        </p:nvSpPr>
        <p:spPr>
          <a:xfrm>
            <a:off x="9534619" y="4618179"/>
            <a:ext cx="510156" cy="43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E8C53C5-C007-C474-6FE5-5F3FF1402B72}"/>
              </a:ext>
            </a:extLst>
          </p:cNvPr>
          <p:cNvSpPr/>
          <p:nvPr/>
        </p:nvSpPr>
        <p:spPr>
          <a:xfrm>
            <a:off x="11160527" y="3010615"/>
            <a:ext cx="510156" cy="4392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817DD7-550F-C940-ADE3-BB2B906D5AF3}"/>
              </a:ext>
            </a:extLst>
          </p:cNvPr>
          <p:cNvCxnSpPr>
            <a:cxnSpLocks/>
          </p:cNvCxnSpPr>
          <p:nvPr/>
        </p:nvCxnSpPr>
        <p:spPr>
          <a:xfrm>
            <a:off x="-28712" y="4038832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B3F515A-5D86-1B11-031E-E259873A2A16}"/>
              </a:ext>
            </a:extLst>
          </p:cNvPr>
          <p:cNvSpPr/>
          <p:nvPr/>
        </p:nvSpPr>
        <p:spPr>
          <a:xfrm>
            <a:off x="4699717" y="3547244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6D9EFF-D7B5-48D1-B13C-E1A65DB07740}"/>
              </a:ext>
            </a:extLst>
          </p:cNvPr>
          <p:cNvSpPr/>
          <p:nvPr/>
        </p:nvSpPr>
        <p:spPr>
          <a:xfrm>
            <a:off x="4712055" y="5813771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0FC292-7C32-AD4B-422A-316CE561486B}"/>
              </a:ext>
            </a:extLst>
          </p:cNvPr>
          <p:cNvCxnSpPr>
            <a:cxnSpLocks/>
          </p:cNvCxnSpPr>
          <p:nvPr/>
        </p:nvCxnSpPr>
        <p:spPr>
          <a:xfrm>
            <a:off x="-14876" y="6367386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3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E1941-F01C-4D8F-64E4-97F43985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4F22D40E-8DD4-CAFA-3B93-3288D242296D}"/>
              </a:ext>
            </a:extLst>
          </p:cNvPr>
          <p:cNvSpPr txBox="1"/>
          <p:nvPr/>
        </p:nvSpPr>
        <p:spPr>
          <a:xfrm>
            <a:off x="2198001" y="1192592"/>
            <a:ext cx="9728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communities face unique challenges in health and social care recruitment and retention that impacts on health care delivery.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!!CFC2">
            <a:extLst>
              <a:ext uri="{FF2B5EF4-FFF2-40B4-BE49-F238E27FC236}">
                <a16:creationId xmlns:a16="http://schemas.microsoft.com/office/drawing/2014/main" id="{8931B02D-31F5-86B0-AA03-D3990259727E}"/>
              </a:ext>
            </a:extLst>
          </p:cNvPr>
          <p:cNvSpPr/>
          <p:nvPr/>
        </p:nvSpPr>
        <p:spPr>
          <a:xfrm>
            <a:off x="2279062" y="336922"/>
            <a:ext cx="3465200" cy="705355"/>
          </a:xfrm>
          <a:prstGeom prst="rect">
            <a:avLst/>
          </a:prstGeom>
          <a:solidFill>
            <a:srgbClr val="1D263E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00122F-CEF5-256C-F0AA-FF861BA5DA0E}"/>
              </a:ext>
            </a:extLst>
          </p:cNvPr>
          <p:cNvSpPr/>
          <p:nvPr/>
        </p:nvSpPr>
        <p:spPr>
          <a:xfrm>
            <a:off x="2155238" y="213098"/>
            <a:ext cx="3465200" cy="705355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for Change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BB580-9699-7C0E-15B4-1249B8F63E2A}"/>
              </a:ext>
            </a:extLst>
          </p:cNvPr>
          <p:cNvSpPr/>
          <p:nvPr/>
        </p:nvSpPr>
        <p:spPr>
          <a:xfrm>
            <a:off x="4564650" y="2184731"/>
            <a:ext cx="5074920" cy="1317857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Half-compass"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effect, limiting access to jobs, education, and training, impacting both employers and residents.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3C76D-C1CE-729F-D5AB-07B50A097493}"/>
              </a:ext>
            </a:extLst>
          </p:cNvPr>
          <p:cNvSpPr/>
          <p:nvPr/>
        </p:nvSpPr>
        <p:spPr>
          <a:xfrm>
            <a:off x="4564651" y="5195556"/>
            <a:ext cx="5074920" cy="1380967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service-user ratios and unclear career pathways make it hard to attract and retain health and care professionals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088621-C75C-8A21-BBD2-C6E2E88B1548}"/>
              </a:ext>
            </a:extLst>
          </p:cNvPr>
          <p:cNvSpPr/>
          <p:nvPr/>
        </p:nvSpPr>
        <p:spPr>
          <a:xfrm>
            <a:off x="4564650" y="3766846"/>
            <a:ext cx="5074920" cy="1176639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numbers of retirees and people with complex conditions drive demand, partly due to affordable but poor-quality housing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0F609-7166-AE58-EC17-11BB7D5BA441}"/>
              </a:ext>
            </a:extLst>
          </p:cNvPr>
          <p:cNvSpPr/>
          <p:nvPr/>
        </p:nvSpPr>
        <p:spPr>
          <a:xfrm>
            <a:off x="2221500" y="2184731"/>
            <a:ext cx="2210284" cy="1317857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Geography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C01BFF-4DCC-593B-1B70-5D084015CC24}"/>
              </a:ext>
            </a:extLst>
          </p:cNvPr>
          <p:cNvSpPr/>
          <p:nvPr/>
        </p:nvSpPr>
        <p:spPr>
          <a:xfrm>
            <a:off x="2221501" y="5198964"/>
            <a:ext cx="2210284" cy="1380967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CE1A5C-470C-AB94-BBD5-8D65EFB1E64F}"/>
              </a:ext>
            </a:extLst>
          </p:cNvPr>
          <p:cNvSpPr/>
          <p:nvPr/>
        </p:nvSpPr>
        <p:spPr>
          <a:xfrm>
            <a:off x="2221499" y="3763098"/>
            <a:ext cx="2210284" cy="1176639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19609-919A-311D-B175-51C114DCC1AD}"/>
              </a:ext>
            </a:extLst>
          </p:cNvPr>
          <p:cNvSpPr/>
          <p:nvPr/>
        </p:nvSpPr>
        <p:spPr>
          <a:xfrm>
            <a:off x="10041718" y="2184733"/>
            <a:ext cx="2057398" cy="2035924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costs from the “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hamster wheel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of recruitment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F3F417-6573-D361-E101-9D3D14A8F2D9}"/>
              </a:ext>
            </a:extLst>
          </p:cNvPr>
          <p:cNvSpPr/>
          <p:nvPr/>
        </p:nvSpPr>
        <p:spPr>
          <a:xfrm>
            <a:off x="10054134" y="4541914"/>
            <a:ext cx="2057398" cy="2035924"/>
          </a:xfrm>
          <a:prstGeom prst="rect">
            <a:avLst/>
          </a:prstGeom>
          <a:solidFill>
            <a:schemeClr val="bg1">
              <a:alpha val="63493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and socials care model unsustainable- leading to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demand inland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B0078-69D1-8BB6-4AC4-F8F33F36F8D1}"/>
              </a:ext>
            </a:extLst>
          </p:cNvPr>
          <p:cNvSpPr/>
          <p:nvPr/>
        </p:nvSpPr>
        <p:spPr>
          <a:xfrm>
            <a:off x="4498390" y="2132099"/>
            <a:ext cx="5074920" cy="13178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Half-compass"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effect, limiting access to jobs, education, and training, impacting both employers and residents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7592A8-CA32-D487-79D5-A76C7FBF2302}"/>
              </a:ext>
            </a:extLst>
          </p:cNvPr>
          <p:cNvSpPr/>
          <p:nvPr/>
        </p:nvSpPr>
        <p:spPr>
          <a:xfrm>
            <a:off x="4498391" y="5142924"/>
            <a:ext cx="5074920" cy="13809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service-user ratios and unclear career pathways make it hard to attract and retain health and care professionals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EF5BAF-0D06-0596-C49D-D92B66D5C650}"/>
              </a:ext>
            </a:extLst>
          </p:cNvPr>
          <p:cNvSpPr/>
          <p:nvPr/>
        </p:nvSpPr>
        <p:spPr>
          <a:xfrm>
            <a:off x="4498390" y="3714213"/>
            <a:ext cx="5074920" cy="11766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numbers of retirees and people with complex conditions drive demand, partly due to affordable but poor-quality housing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BA35FA-D05E-2E6D-9905-C0A8CC7EB18C}"/>
              </a:ext>
            </a:extLst>
          </p:cNvPr>
          <p:cNvSpPr/>
          <p:nvPr/>
        </p:nvSpPr>
        <p:spPr>
          <a:xfrm>
            <a:off x="2155240" y="2132099"/>
            <a:ext cx="2210284" cy="13178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Geography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019FE2-4384-B94A-AF66-67F93075CEE7}"/>
              </a:ext>
            </a:extLst>
          </p:cNvPr>
          <p:cNvSpPr/>
          <p:nvPr/>
        </p:nvSpPr>
        <p:spPr>
          <a:xfrm>
            <a:off x="2155241" y="5146331"/>
            <a:ext cx="2210284" cy="13809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EA1A2B-8717-FD49-8676-A418E2319750}"/>
              </a:ext>
            </a:extLst>
          </p:cNvPr>
          <p:cNvSpPr/>
          <p:nvPr/>
        </p:nvSpPr>
        <p:spPr>
          <a:xfrm>
            <a:off x="2155239" y="3710465"/>
            <a:ext cx="2210284" cy="11766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4B5C10-D448-6F7C-AE1F-15E596F95B34}"/>
              </a:ext>
            </a:extLst>
          </p:cNvPr>
          <p:cNvSpPr/>
          <p:nvPr/>
        </p:nvSpPr>
        <p:spPr>
          <a:xfrm>
            <a:off x="9975458" y="2132100"/>
            <a:ext cx="2057398" cy="20359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costs from the “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hamster wheel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of recruitment 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01675B24-5C0D-A720-5A2C-4B25A3D2DD66}"/>
              </a:ext>
            </a:extLst>
          </p:cNvPr>
          <p:cNvSpPr/>
          <p:nvPr/>
        </p:nvSpPr>
        <p:spPr>
          <a:xfrm>
            <a:off x="9670775" y="2132098"/>
            <a:ext cx="266702" cy="4391792"/>
          </a:xfrm>
          <a:prstGeom prst="rightBrace">
            <a:avLst/>
          </a:prstGeom>
          <a:noFill/>
          <a:ln w="57150">
            <a:solidFill>
              <a:srgbClr val="FF0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4F4C76-5609-756B-81FE-A2215D0045B0}"/>
              </a:ext>
            </a:extLst>
          </p:cNvPr>
          <p:cNvSpPr/>
          <p:nvPr/>
        </p:nvSpPr>
        <p:spPr>
          <a:xfrm>
            <a:off x="9987874" y="4489280"/>
            <a:ext cx="2057398" cy="20359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and socials care model unsustainable- leading to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demand inland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6D6E92-6C4E-0DBF-00AB-AA2DDD871BA6}"/>
              </a:ext>
            </a:extLst>
          </p:cNvPr>
          <p:cNvGrpSpPr/>
          <p:nvPr/>
        </p:nvGrpSpPr>
        <p:grpSpPr>
          <a:xfrm>
            <a:off x="917634" y="1168203"/>
            <a:ext cx="1162376" cy="1109659"/>
            <a:chOff x="-1549830" y="2302318"/>
            <a:chExt cx="1162376" cy="110965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CC7E0E-B7F7-8F59-7404-5BF2FE684B3E}"/>
                </a:ext>
              </a:extLst>
            </p:cNvPr>
            <p:cNvSpPr/>
            <p:nvPr/>
          </p:nvSpPr>
          <p:spPr>
            <a:xfrm>
              <a:off x="-1549830" y="2302318"/>
              <a:ext cx="1162376" cy="1109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Lighthouse scene with solid fill">
              <a:extLst>
                <a:ext uri="{FF2B5EF4-FFF2-40B4-BE49-F238E27FC236}">
                  <a16:creationId xmlns:a16="http://schemas.microsoft.com/office/drawing/2014/main" id="{8B53A256-B2E0-F63D-11CF-22B58CCC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431839" y="2363277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5DB92E-51E7-F62E-4270-3ECECA3AA1B7}"/>
              </a:ext>
            </a:extLst>
          </p:cNvPr>
          <p:cNvGrpSpPr/>
          <p:nvPr/>
        </p:nvGrpSpPr>
        <p:grpSpPr>
          <a:xfrm>
            <a:off x="-1397430" y="3040470"/>
            <a:ext cx="1162376" cy="1109659"/>
            <a:chOff x="-1549830" y="2549406"/>
            <a:chExt cx="1162376" cy="110965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CB0E8D-7955-FBD5-6D63-786583A4A45E}"/>
                </a:ext>
              </a:extLst>
            </p:cNvPr>
            <p:cNvSpPr/>
            <p:nvPr/>
          </p:nvSpPr>
          <p:spPr>
            <a:xfrm>
              <a:off x="-1549830" y="2549406"/>
              <a:ext cx="1162376" cy="1109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FCE14A73-1681-8187-464C-9C9F54447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481569" y="2627613"/>
              <a:ext cx="1007068" cy="1007068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75AB08E-1539-2151-6BB3-DE9D4675A61C}"/>
              </a:ext>
            </a:extLst>
          </p:cNvPr>
          <p:cNvSpPr/>
          <p:nvPr/>
        </p:nvSpPr>
        <p:spPr>
          <a:xfrm>
            <a:off x="-1397430" y="4724842"/>
            <a:ext cx="1162376" cy="1109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Money with solid fill">
            <a:extLst>
              <a:ext uri="{FF2B5EF4-FFF2-40B4-BE49-F238E27FC236}">
                <a16:creationId xmlns:a16="http://schemas.microsoft.com/office/drawing/2014/main" id="{81BA5936-4231-66FF-A6FF-56465DC33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283009" y="4752927"/>
            <a:ext cx="914400" cy="914400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094A0E4B-2B4B-E4D8-35F4-1CAAC6325180}"/>
              </a:ext>
            </a:extLst>
          </p:cNvPr>
          <p:cNvSpPr/>
          <p:nvPr/>
        </p:nvSpPr>
        <p:spPr>
          <a:xfrm>
            <a:off x="16042" y="-6508629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rgbClr val="0B324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63A64C5D-A33E-8F8B-59EE-C15A2B50A635}"/>
              </a:ext>
            </a:extLst>
          </p:cNvPr>
          <p:cNvSpPr/>
          <p:nvPr/>
        </p:nvSpPr>
        <p:spPr>
          <a:xfrm>
            <a:off x="6096000" y="535980"/>
            <a:ext cx="2549327" cy="237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18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lexandria Semi Bold" pitchFamily="34" charset="-122"/>
                <a:cs typeface="Arial" panose="020B0604020202020204" pitchFamily="34" charset="0"/>
              </a:rPr>
              <a:t>Problem Definition / Coastal-Specific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EB34888C-0E8F-B949-526F-AC85F41876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16" name="Graphic 15" descr="Brainstorm with solid fill">
            <a:extLst>
              <a:ext uri="{FF2B5EF4-FFF2-40B4-BE49-F238E27FC236}">
                <a16:creationId xmlns:a16="http://schemas.microsoft.com/office/drawing/2014/main" id="{13FF2559-8A2A-2325-D6BB-EBFA61C6D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DD20C9E6-3666-DE9C-5FAD-96D0A1577E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6925" y="4498623"/>
            <a:ext cx="914400" cy="914400"/>
          </a:xfrm>
          <a:prstGeom prst="rect">
            <a:avLst/>
          </a:prstGeom>
        </p:spPr>
      </p:pic>
      <p:pic>
        <p:nvPicPr>
          <p:cNvPr id="18" name="Graphic 17" descr="Money with solid fill">
            <a:extLst>
              <a:ext uri="{FF2B5EF4-FFF2-40B4-BE49-F238E27FC236}">
                <a16:creationId xmlns:a16="http://schemas.microsoft.com/office/drawing/2014/main" id="{DACAF474-994A-114A-5110-5A12AE74B6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9224" y="2920910"/>
            <a:ext cx="914400" cy="914400"/>
          </a:xfrm>
          <a:prstGeom prst="rect">
            <a:avLst/>
          </a:prstGeom>
        </p:spPr>
      </p:pic>
      <p:pic>
        <p:nvPicPr>
          <p:cNvPr id="22" name="Graphic 21" descr="Lighthouse scene with solid fill">
            <a:extLst>
              <a:ext uri="{FF2B5EF4-FFF2-40B4-BE49-F238E27FC236}">
                <a16:creationId xmlns:a16="http://schemas.microsoft.com/office/drawing/2014/main" id="{71E43D5B-981A-E30F-0CC2-752CAA87F1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5278" y="1343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39DE9-6851-C428-C7A5-D557CB1D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>
            <a:extLst>
              <a:ext uri="{FF2B5EF4-FFF2-40B4-BE49-F238E27FC236}">
                <a16:creationId xmlns:a16="http://schemas.microsoft.com/office/drawing/2014/main" id="{946D3878-6F8B-B341-73F1-03518EEAF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0" y="0"/>
            <a:ext cx="12235770" cy="6973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54382F-2450-4B8D-F5AD-47B9E603050E}"/>
              </a:ext>
            </a:extLst>
          </p:cNvPr>
          <p:cNvSpPr/>
          <p:nvPr/>
        </p:nvSpPr>
        <p:spPr>
          <a:xfrm>
            <a:off x="50938" y="1941014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Fleetwood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91F111-DA41-0FE6-2F8C-653050FC98A0}"/>
              </a:ext>
            </a:extLst>
          </p:cNvPr>
          <p:cNvSpPr/>
          <p:nvPr/>
        </p:nvSpPr>
        <p:spPr>
          <a:xfrm>
            <a:off x="52743" y="3053117"/>
            <a:ext cx="2447601" cy="389087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Southend-On-Sea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5BEE44-DE27-2723-87A0-609DA16CA3E5}"/>
              </a:ext>
            </a:extLst>
          </p:cNvPr>
          <p:cNvSpPr/>
          <p:nvPr/>
        </p:nvSpPr>
        <p:spPr>
          <a:xfrm>
            <a:off x="66831" y="4164805"/>
            <a:ext cx="2435321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Ilfracombe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7F660-A8A6-79E4-A84A-1F3018714163}"/>
              </a:ext>
            </a:extLst>
          </p:cNvPr>
          <p:cNvSpPr/>
          <p:nvPr/>
        </p:nvSpPr>
        <p:spPr>
          <a:xfrm>
            <a:off x="50938" y="3592336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Canvey I</a:t>
            </a:r>
            <a:r>
              <a:rPr kumimoji="0" lang="en-GB" sz="20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sland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6378F6-9720-F55D-C550-319B3F820D45}"/>
              </a:ext>
            </a:extLst>
          </p:cNvPr>
          <p:cNvSpPr/>
          <p:nvPr/>
        </p:nvSpPr>
        <p:spPr>
          <a:xfrm>
            <a:off x="55969" y="5279178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Yarmouth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D7B19-4597-AAD4-8F5B-0882D9A83F70}"/>
              </a:ext>
            </a:extLst>
          </p:cNvPr>
          <p:cNvSpPr/>
          <p:nvPr/>
        </p:nvSpPr>
        <p:spPr>
          <a:xfrm>
            <a:off x="45108" y="2477964"/>
            <a:ext cx="2449406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Bridlington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83AB4-AC5B-F1DA-8F29-6B33D7E6E89B}"/>
              </a:ext>
            </a:extLst>
          </p:cNvPr>
          <p:cNvSpPr/>
          <p:nvPr/>
        </p:nvSpPr>
        <p:spPr>
          <a:xfrm>
            <a:off x="66831" y="4712248"/>
            <a:ext cx="2435321" cy="389088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Skegness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854CA5-28CE-A3C4-A289-FDB440B9F7EA}"/>
              </a:ext>
            </a:extLst>
          </p:cNvPr>
          <p:cNvSpPr/>
          <p:nvPr/>
        </p:nvSpPr>
        <p:spPr>
          <a:xfrm>
            <a:off x="11147819" y="1882631"/>
            <a:ext cx="510156" cy="4392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5744B2-D854-C94A-46E7-13022D42D837}"/>
              </a:ext>
            </a:extLst>
          </p:cNvPr>
          <p:cNvSpPr/>
          <p:nvPr/>
        </p:nvSpPr>
        <p:spPr>
          <a:xfrm>
            <a:off x="6308482" y="1898130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5321D1-ABF9-8F24-A98A-5134D01254A3}"/>
              </a:ext>
            </a:extLst>
          </p:cNvPr>
          <p:cNvSpPr/>
          <p:nvPr/>
        </p:nvSpPr>
        <p:spPr>
          <a:xfrm>
            <a:off x="7915036" y="3019852"/>
            <a:ext cx="510156" cy="4392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656D7C-9957-6840-4F87-C71DEF2857EA}"/>
              </a:ext>
            </a:extLst>
          </p:cNvPr>
          <p:cNvSpPr/>
          <p:nvPr/>
        </p:nvSpPr>
        <p:spPr>
          <a:xfrm>
            <a:off x="4712055" y="3034842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15AFB7-5E91-FBA8-43AC-9404A11C3C2A}"/>
              </a:ext>
            </a:extLst>
          </p:cNvPr>
          <p:cNvSpPr/>
          <p:nvPr/>
        </p:nvSpPr>
        <p:spPr>
          <a:xfrm>
            <a:off x="7912645" y="3565968"/>
            <a:ext cx="510156" cy="4392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B64D51-F92B-92B4-9C9E-059EDFF28278}"/>
              </a:ext>
            </a:extLst>
          </p:cNvPr>
          <p:cNvSpPr/>
          <p:nvPr/>
        </p:nvSpPr>
        <p:spPr>
          <a:xfrm>
            <a:off x="4714011" y="3580958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1EE469-2AFA-A453-DEF7-36A752CF5276}"/>
              </a:ext>
            </a:extLst>
          </p:cNvPr>
          <p:cNvSpPr/>
          <p:nvPr/>
        </p:nvSpPr>
        <p:spPr>
          <a:xfrm>
            <a:off x="6308482" y="5227322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83DBC8-5A69-6399-1697-1F4D24F667B3}"/>
              </a:ext>
            </a:extLst>
          </p:cNvPr>
          <p:cNvSpPr/>
          <p:nvPr/>
        </p:nvSpPr>
        <p:spPr>
          <a:xfrm>
            <a:off x="3111672" y="5227322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56C622-272E-F1A7-58B1-CC25865FF4BB}"/>
              </a:ext>
            </a:extLst>
          </p:cNvPr>
          <p:cNvSpPr/>
          <p:nvPr/>
        </p:nvSpPr>
        <p:spPr>
          <a:xfrm>
            <a:off x="4700904" y="4130441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A0CC57-9C16-7667-0602-DA41643B063E}"/>
              </a:ext>
            </a:extLst>
          </p:cNvPr>
          <p:cNvSpPr/>
          <p:nvPr/>
        </p:nvSpPr>
        <p:spPr>
          <a:xfrm>
            <a:off x="3111672" y="4130441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D9840F-DB18-84FE-6A78-F9BD7C8B5BD1}"/>
              </a:ext>
            </a:extLst>
          </p:cNvPr>
          <p:cNvSpPr/>
          <p:nvPr/>
        </p:nvSpPr>
        <p:spPr>
          <a:xfrm>
            <a:off x="6308482" y="4117653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A79587-2A49-1077-5A67-8C5406C51C8D}"/>
              </a:ext>
            </a:extLst>
          </p:cNvPr>
          <p:cNvSpPr/>
          <p:nvPr/>
        </p:nvSpPr>
        <p:spPr>
          <a:xfrm>
            <a:off x="3111672" y="2460040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61A44E-165E-5FCC-9137-D0B74F7BAF55}"/>
              </a:ext>
            </a:extLst>
          </p:cNvPr>
          <p:cNvSpPr/>
          <p:nvPr/>
        </p:nvSpPr>
        <p:spPr>
          <a:xfrm>
            <a:off x="6308482" y="2457045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DFB9FF8-CE3C-6993-2804-6AF9AE38B514}"/>
              </a:ext>
            </a:extLst>
          </p:cNvPr>
          <p:cNvSpPr/>
          <p:nvPr/>
        </p:nvSpPr>
        <p:spPr>
          <a:xfrm>
            <a:off x="9535358" y="2460039"/>
            <a:ext cx="510156" cy="43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7C31C40-B03D-3796-30DE-ED1CAADED705}"/>
              </a:ext>
            </a:extLst>
          </p:cNvPr>
          <p:cNvSpPr/>
          <p:nvPr/>
        </p:nvSpPr>
        <p:spPr>
          <a:xfrm>
            <a:off x="6308482" y="4681754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B520E9-DAFE-55B0-83C3-537C5238B93B}"/>
              </a:ext>
            </a:extLst>
          </p:cNvPr>
          <p:cNvSpPr/>
          <p:nvPr/>
        </p:nvSpPr>
        <p:spPr>
          <a:xfrm>
            <a:off x="3111672" y="5965436"/>
            <a:ext cx="510156" cy="439288"/>
          </a:xfrm>
          <a:prstGeom prst="ellipse">
            <a:avLst/>
          </a:prstGeom>
          <a:solidFill>
            <a:srgbClr val="D40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70F58-FAAF-6118-5072-7CCA2CDAA9F1}"/>
              </a:ext>
            </a:extLst>
          </p:cNvPr>
          <p:cNvSpPr/>
          <p:nvPr/>
        </p:nvSpPr>
        <p:spPr>
          <a:xfrm>
            <a:off x="6308482" y="5962441"/>
            <a:ext cx="510156" cy="439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1C1574-6978-DDD9-3DEE-489F0D027870}"/>
              </a:ext>
            </a:extLst>
          </p:cNvPr>
          <p:cNvSpPr/>
          <p:nvPr/>
        </p:nvSpPr>
        <p:spPr>
          <a:xfrm>
            <a:off x="128823" y="144946"/>
            <a:ext cx="6463568" cy="705355"/>
          </a:xfrm>
          <a:prstGeom prst="rect">
            <a:avLst/>
          </a:prstGeom>
          <a:solidFill>
            <a:srgbClr val="D4043A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 for Co-production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A40567-CAF5-13A6-B3FB-7D63AAEBBA74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2578229" y="1537640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5C561A-FE8D-51C0-5344-56FC305BB3B0}"/>
              </a:ext>
            </a:extLst>
          </p:cNvPr>
          <p:cNvCxnSpPr>
            <a:cxnSpLocks/>
          </p:cNvCxnSpPr>
          <p:nvPr/>
        </p:nvCxnSpPr>
        <p:spPr>
          <a:xfrm>
            <a:off x="4182568" y="1537639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FEBB502-1CDA-CACB-C6B0-394497FF43F1}"/>
              </a:ext>
            </a:extLst>
          </p:cNvPr>
          <p:cNvCxnSpPr>
            <a:cxnSpLocks/>
          </p:cNvCxnSpPr>
          <p:nvPr/>
        </p:nvCxnSpPr>
        <p:spPr>
          <a:xfrm>
            <a:off x="5778147" y="1521717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109B35-42B9-C274-C4E7-A5E0C09B492B}"/>
              </a:ext>
            </a:extLst>
          </p:cNvPr>
          <p:cNvCxnSpPr>
            <a:cxnSpLocks/>
          </p:cNvCxnSpPr>
          <p:nvPr/>
        </p:nvCxnSpPr>
        <p:spPr>
          <a:xfrm>
            <a:off x="7358444" y="1527447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4499AA-C3B8-5CA2-D487-DD4DD47E50E5}"/>
              </a:ext>
            </a:extLst>
          </p:cNvPr>
          <p:cNvCxnSpPr>
            <a:cxnSpLocks/>
          </p:cNvCxnSpPr>
          <p:nvPr/>
        </p:nvCxnSpPr>
        <p:spPr>
          <a:xfrm>
            <a:off x="10622118" y="1538351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EAFD1E-114B-53CF-50F4-B6DF6D874D33}"/>
              </a:ext>
            </a:extLst>
          </p:cNvPr>
          <p:cNvCxnSpPr>
            <a:cxnSpLocks/>
          </p:cNvCxnSpPr>
          <p:nvPr/>
        </p:nvCxnSpPr>
        <p:spPr>
          <a:xfrm>
            <a:off x="9006958" y="1538351"/>
            <a:ext cx="17092" cy="532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ECCFD2-96BD-C3F7-5468-94CD72AE143F}"/>
              </a:ext>
            </a:extLst>
          </p:cNvPr>
          <p:cNvSpPr/>
          <p:nvPr/>
        </p:nvSpPr>
        <p:spPr>
          <a:xfrm>
            <a:off x="10613795" y="1294375"/>
            <a:ext cx="1578205" cy="505795"/>
          </a:xfrm>
          <a:prstGeom prst="roundRect">
            <a:avLst/>
          </a:prstGeom>
          <a:solidFill>
            <a:srgbClr val="00B0F0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F7A287-ECBD-2474-ADCB-D17B65C022F4}"/>
              </a:ext>
            </a:extLst>
          </p:cNvPr>
          <p:cNvSpPr/>
          <p:nvPr/>
        </p:nvSpPr>
        <p:spPr>
          <a:xfrm>
            <a:off x="2578229" y="1284742"/>
            <a:ext cx="1577042" cy="505795"/>
          </a:xfrm>
          <a:prstGeom prst="roundRect">
            <a:avLst/>
          </a:prstGeom>
          <a:solidFill>
            <a:srgbClr val="D4043A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BFBB27-E9CE-ACCC-B028-DEF51A6DD018}"/>
              </a:ext>
            </a:extLst>
          </p:cNvPr>
          <p:cNvSpPr/>
          <p:nvPr/>
        </p:nvSpPr>
        <p:spPr>
          <a:xfrm>
            <a:off x="5778995" y="1294375"/>
            <a:ext cx="1569130" cy="5057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9EF5BD-8B7A-7050-2F87-5FA01FD75E93}"/>
              </a:ext>
            </a:extLst>
          </p:cNvPr>
          <p:cNvSpPr/>
          <p:nvPr/>
        </p:nvSpPr>
        <p:spPr>
          <a:xfrm>
            <a:off x="9000595" y="1294375"/>
            <a:ext cx="1578205" cy="505795"/>
          </a:xfrm>
          <a:prstGeom prst="roundRect">
            <a:avLst/>
          </a:prstGeom>
          <a:solidFill>
            <a:schemeClr val="accent2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10800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Transport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9274C5-D9A2-6EB5-FEF7-F95D550C92BE}"/>
              </a:ext>
            </a:extLst>
          </p:cNvPr>
          <p:cNvSpPr/>
          <p:nvPr/>
        </p:nvSpPr>
        <p:spPr>
          <a:xfrm>
            <a:off x="4182568" y="1289666"/>
            <a:ext cx="1569130" cy="505795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Transformation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0C4FFC5-D456-2706-A977-75CFB9B53826}"/>
              </a:ext>
            </a:extLst>
          </p:cNvPr>
          <p:cNvSpPr/>
          <p:nvPr/>
        </p:nvSpPr>
        <p:spPr>
          <a:xfrm>
            <a:off x="7379996" y="1286512"/>
            <a:ext cx="1578205" cy="5057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Tech/ Healthy Ageing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38D0830-B745-19DB-38F5-9D62A194FA43}"/>
              </a:ext>
            </a:extLst>
          </p:cNvPr>
          <p:cNvGrpSpPr/>
          <p:nvPr/>
        </p:nvGrpSpPr>
        <p:grpSpPr>
          <a:xfrm>
            <a:off x="2531383" y="1142359"/>
            <a:ext cx="353295" cy="333812"/>
            <a:chOff x="2531383" y="1142359"/>
            <a:chExt cx="353295" cy="33381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5A927C8-EF14-F93B-61C2-97D6C7D77D83}"/>
                </a:ext>
              </a:extLst>
            </p:cNvPr>
            <p:cNvSpPr/>
            <p:nvPr/>
          </p:nvSpPr>
          <p:spPr>
            <a:xfrm>
              <a:off x="2531383" y="1142359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Graphic 44" descr="No sign with solid fill">
              <a:extLst>
                <a:ext uri="{FF2B5EF4-FFF2-40B4-BE49-F238E27FC236}">
                  <a16:creationId xmlns:a16="http://schemas.microsoft.com/office/drawing/2014/main" id="{5B9EACEC-E57C-C3E6-B0C0-75E48F24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569120" y="1170355"/>
              <a:ext cx="277820" cy="27782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E6C776F-BAF3-BFDF-C080-601636086100}"/>
              </a:ext>
            </a:extLst>
          </p:cNvPr>
          <p:cNvGrpSpPr/>
          <p:nvPr/>
        </p:nvGrpSpPr>
        <p:grpSpPr>
          <a:xfrm>
            <a:off x="8898591" y="1139457"/>
            <a:ext cx="353295" cy="333812"/>
            <a:chOff x="8898591" y="1139457"/>
            <a:chExt cx="353295" cy="33381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7A068B-1AFD-8A7F-BCDE-4945F0D40A8E}"/>
                </a:ext>
              </a:extLst>
            </p:cNvPr>
            <p:cNvSpPr/>
            <p:nvPr/>
          </p:nvSpPr>
          <p:spPr>
            <a:xfrm>
              <a:off x="8898591" y="1139457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Graphic 50" descr="Blueprint with solid fill">
              <a:extLst>
                <a:ext uri="{FF2B5EF4-FFF2-40B4-BE49-F238E27FC236}">
                  <a16:creationId xmlns:a16="http://schemas.microsoft.com/office/drawing/2014/main" id="{9E7CAD62-4847-99B4-C5B8-96C98EC4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941177" y="1170355"/>
              <a:ext cx="259414" cy="25941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2025F93-0136-098F-CE11-F63CA0592720}"/>
              </a:ext>
            </a:extLst>
          </p:cNvPr>
          <p:cNvGrpSpPr/>
          <p:nvPr/>
        </p:nvGrpSpPr>
        <p:grpSpPr>
          <a:xfrm>
            <a:off x="10570477" y="1135143"/>
            <a:ext cx="353295" cy="333812"/>
            <a:chOff x="10570477" y="1135143"/>
            <a:chExt cx="353295" cy="33381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B6ABF7A-CD67-E9A7-34A2-6A4E2D0087AB}"/>
                </a:ext>
              </a:extLst>
            </p:cNvPr>
            <p:cNvSpPr/>
            <p:nvPr/>
          </p:nvSpPr>
          <p:spPr>
            <a:xfrm>
              <a:off x="10570477" y="1135143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 descr="Plant with solid fill">
              <a:extLst>
                <a:ext uri="{FF2B5EF4-FFF2-40B4-BE49-F238E27FC236}">
                  <a16:creationId xmlns:a16="http://schemas.microsoft.com/office/drawing/2014/main" id="{F4DDBFEA-8345-D8C7-243C-83B2C77B6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608858" y="1170355"/>
              <a:ext cx="259530" cy="25953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029132-A0B2-3D05-A0CD-6E54B48F611E}"/>
              </a:ext>
            </a:extLst>
          </p:cNvPr>
          <p:cNvGrpSpPr/>
          <p:nvPr/>
        </p:nvGrpSpPr>
        <p:grpSpPr>
          <a:xfrm>
            <a:off x="5721431" y="1138045"/>
            <a:ext cx="353295" cy="333812"/>
            <a:chOff x="5721431" y="1138045"/>
            <a:chExt cx="353295" cy="33381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1AE5602-EBE0-4819-2B9F-A9819D477AD1}"/>
                </a:ext>
              </a:extLst>
            </p:cNvPr>
            <p:cNvSpPr/>
            <p:nvPr/>
          </p:nvSpPr>
          <p:spPr>
            <a:xfrm>
              <a:off x="5721431" y="1138045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Graphic 52" descr="Playbook with solid fill">
              <a:extLst>
                <a:ext uri="{FF2B5EF4-FFF2-40B4-BE49-F238E27FC236}">
                  <a16:creationId xmlns:a16="http://schemas.microsoft.com/office/drawing/2014/main" id="{73834E30-53A5-5C3B-78DC-2A14F5B3A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40756" y="1156327"/>
              <a:ext cx="298198" cy="29819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80BDBC4-100B-8DB1-960E-FCB9BB6189CE}"/>
              </a:ext>
            </a:extLst>
          </p:cNvPr>
          <p:cNvGrpSpPr/>
          <p:nvPr/>
        </p:nvGrpSpPr>
        <p:grpSpPr>
          <a:xfrm>
            <a:off x="4123979" y="1128921"/>
            <a:ext cx="353295" cy="353295"/>
            <a:chOff x="4123979" y="1128921"/>
            <a:chExt cx="353295" cy="3532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DB2CDC-CEA5-7A0A-257E-835A8F7D1124}"/>
                </a:ext>
              </a:extLst>
            </p:cNvPr>
            <p:cNvSpPr/>
            <p:nvPr/>
          </p:nvSpPr>
          <p:spPr>
            <a:xfrm>
              <a:off x="4123979" y="1138045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Graphic 53" descr="Move with solid fill">
              <a:extLst>
                <a:ext uri="{FF2B5EF4-FFF2-40B4-BE49-F238E27FC236}">
                  <a16:creationId xmlns:a16="http://schemas.microsoft.com/office/drawing/2014/main" id="{9AA47537-4949-1B10-B10A-2A1A6D7DE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123979" y="1128921"/>
              <a:ext cx="353295" cy="35329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E38B51-8723-E311-7D6A-09FD094C1A70}"/>
              </a:ext>
            </a:extLst>
          </p:cNvPr>
          <p:cNvGrpSpPr/>
          <p:nvPr/>
        </p:nvGrpSpPr>
        <p:grpSpPr>
          <a:xfrm>
            <a:off x="7310539" y="1133731"/>
            <a:ext cx="353295" cy="333812"/>
            <a:chOff x="7310539" y="1133731"/>
            <a:chExt cx="353295" cy="33381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BF35BA-47A0-5597-1CE3-04C5B1FAFB2F}"/>
                </a:ext>
              </a:extLst>
            </p:cNvPr>
            <p:cNvSpPr/>
            <p:nvPr/>
          </p:nvSpPr>
          <p:spPr>
            <a:xfrm>
              <a:off x="7310539" y="1133731"/>
              <a:ext cx="353295" cy="33381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Graphic 54" descr="Care with solid fill">
              <a:extLst>
                <a:ext uri="{FF2B5EF4-FFF2-40B4-BE49-F238E27FC236}">
                  <a16:creationId xmlns:a16="http://schemas.microsoft.com/office/drawing/2014/main" id="{5FCFE0BE-EA07-9C4A-C8A6-CD7E24C1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356035" y="1178673"/>
              <a:ext cx="246752" cy="246752"/>
            </a:xfrm>
            <a:prstGeom prst="rect">
              <a:avLst/>
            </a:prstGeom>
          </p:spPr>
        </p:pic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118066-D36A-58B5-6EC8-1D5C5E3717F3}"/>
              </a:ext>
            </a:extLst>
          </p:cNvPr>
          <p:cNvCxnSpPr>
            <a:cxnSpLocks/>
          </p:cNvCxnSpPr>
          <p:nvPr/>
        </p:nvCxnSpPr>
        <p:spPr>
          <a:xfrm>
            <a:off x="0" y="1808266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A77DDA-9805-CC4E-9B40-3BC302A29F74}"/>
              </a:ext>
            </a:extLst>
          </p:cNvPr>
          <p:cNvCxnSpPr>
            <a:cxnSpLocks/>
          </p:cNvCxnSpPr>
          <p:nvPr/>
        </p:nvCxnSpPr>
        <p:spPr>
          <a:xfrm>
            <a:off x="0" y="2395710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09C634-BBC4-EC77-FA61-16841A79D3FF}"/>
              </a:ext>
            </a:extLst>
          </p:cNvPr>
          <p:cNvCxnSpPr>
            <a:cxnSpLocks/>
          </p:cNvCxnSpPr>
          <p:nvPr/>
        </p:nvCxnSpPr>
        <p:spPr>
          <a:xfrm>
            <a:off x="-5635" y="5746634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2BF8385-3E81-58FB-C746-BC8544FDA8E1}"/>
              </a:ext>
            </a:extLst>
          </p:cNvPr>
          <p:cNvCxnSpPr>
            <a:cxnSpLocks/>
          </p:cNvCxnSpPr>
          <p:nvPr/>
        </p:nvCxnSpPr>
        <p:spPr>
          <a:xfrm>
            <a:off x="-5635" y="5179078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384462B-EFD2-31BD-E14B-D8AA8B732687}"/>
              </a:ext>
            </a:extLst>
          </p:cNvPr>
          <p:cNvCxnSpPr>
            <a:cxnSpLocks/>
          </p:cNvCxnSpPr>
          <p:nvPr/>
        </p:nvCxnSpPr>
        <p:spPr>
          <a:xfrm>
            <a:off x="-5635" y="4622029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3C7D87D-F189-F081-55B7-6218E1435802}"/>
              </a:ext>
            </a:extLst>
          </p:cNvPr>
          <p:cNvCxnSpPr>
            <a:cxnSpLocks/>
          </p:cNvCxnSpPr>
          <p:nvPr/>
        </p:nvCxnSpPr>
        <p:spPr>
          <a:xfrm>
            <a:off x="-5635" y="4075488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EE42213-18FA-0250-C57A-4AABB353B743}"/>
              </a:ext>
            </a:extLst>
          </p:cNvPr>
          <p:cNvCxnSpPr>
            <a:cxnSpLocks/>
          </p:cNvCxnSpPr>
          <p:nvPr/>
        </p:nvCxnSpPr>
        <p:spPr>
          <a:xfrm>
            <a:off x="-5635" y="3507935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391EBD-42C0-8969-2EA8-4A05E880816A}"/>
              </a:ext>
            </a:extLst>
          </p:cNvPr>
          <p:cNvCxnSpPr>
            <a:cxnSpLocks/>
          </p:cNvCxnSpPr>
          <p:nvPr/>
        </p:nvCxnSpPr>
        <p:spPr>
          <a:xfrm>
            <a:off x="-5635" y="2950888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1E065A55-70EA-6187-6D01-41D2498D5E3E}"/>
              </a:ext>
            </a:extLst>
          </p:cNvPr>
          <p:cNvSpPr/>
          <p:nvPr/>
        </p:nvSpPr>
        <p:spPr>
          <a:xfrm>
            <a:off x="7418234" y="144945"/>
            <a:ext cx="4156967" cy="705355"/>
          </a:xfrm>
          <a:prstGeom prst="roundRect">
            <a:avLst>
              <a:gd name="adj" fmla="val 0"/>
            </a:avLst>
          </a:prstGeom>
          <a:solidFill>
            <a:srgbClr val="D4043A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Focus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D034FF4-E761-9DF7-4F3A-A0EEBD729E5E}"/>
              </a:ext>
            </a:extLst>
          </p:cNvPr>
          <p:cNvSpPr/>
          <p:nvPr/>
        </p:nvSpPr>
        <p:spPr>
          <a:xfrm>
            <a:off x="66831" y="5838870"/>
            <a:ext cx="2435321" cy="710417"/>
          </a:xfrm>
          <a:prstGeom prst="rect">
            <a:avLst/>
          </a:prstGeom>
          <a:solidFill>
            <a:srgbClr val="0B3149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Burnham-On-Sea &amp; Highbridge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DE391C-58E5-6DB5-F263-36753BFFF958}"/>
              </a:ext>
            </a:extLst>
          </p:cNvPr>
          <p:cNvSpPr/>
          <p:nvPr/>
        </p:nvSpPr>
        <p:spPr>
          <a:xfrm>
            <a:off x="11215814" y="5246986"/>
            <a:ext cx="510156" cy="4392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47BEFD-3968-8C2E-B532-4F52D0089DA5}"/>
              </a:ext>
            </a:extLst>
          </p:cNvPr>
          <p:cNvCxnSpPr>
            <a:cxnSpLocks/>
          </p:cNvCxnSpPr>
          <p:nvPr/>
        </p:nvCxnSpPr>
        <p:spPr>
          <a:xfrm>
            <a:off x="28894" y="6662065"/>
            <a:ext cx="12206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76101A9-9EA3-7C80-ADF7-7177221AB00C}"/>
              </a:ext>
            </a:extLst>
          </p:cNvPr>
          <p:cNvSpPr/>
          <p:nvPr/>
        </p:nvSpPr>
        <p:spPr>
          <a:xfrm>
            <a:off x="4700904" y="1897460"/>
            <a:ext cx="510156" cy="439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3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14F2F-32DB-7943-F66E-C8776226F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>
            <a:extLst>
              <a:ext uri="{FF2B5EF4-FFF2-40B4-BE49-F238E27FC236}">
                <a16:creationId xmlns:a16="http://schemas.microsoft.com/office/drawing/2014/main" id="{C7BC2D94-5A91-26DF-ACCD-43B0A0BBC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0" y="0"/>
            <a:ext cx="12235770" cy="69730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497737-1A31-ACE3-3B8D-A45F9FD5AC13}"/>
              </a:ext>
            </a:extLst>
          </p:cNvPr>
          <p:cNvSpPr/>
          <p:nvPr/>
        </p:nvSpPr>
        <p:spPr>
          <a:xfrm>
            <a:off x="9599125" y="1033929"/>
            <a:ext cx="2323312" cy="1831102"/>
          </a:xfrm>
          <a:prstGeom prst="ellipse">
            <a:avLst/>
          </a:prstGeom>
          <a:solidFill>
            <a:srgbClr val="D6043B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A98B31-692D-AF4D-832C-965BEB10D771}"/>
              </a:ext>
            </a:extLst>
          </p:cNvPr>
          <p:cNvSpPr/>
          <p:nvPr/>
        </p:nvSpPr>
        <p:spPr>
          <a:xfrm>
            <a:off x="320307" y="164287"/>
            <a:ext cx="9865683" cy="705355"/>
          </a:xfrm>
          <a:prstGeom prst="roundRect">
            <a:avLst/>
          </a:prstGeom>
          <a:solidFill>
            <a:srgbClr val="0B3249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 Priority Focus Areas for Year 2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D8E55B-1C1C-FD2C-9EF8-31E9AF92B5C9}"/>
              </a:ext>
            </a:extLst>
          </p:cNvPr>
          <p:cNvSpPr/>
          <p:nvPr/>
        </p:nvSpPr>
        <p:spPr>
          <a:xfrm>
            <a:off x="493439" y="1008863"/>
            <a:ext cx="2321600" cy="1831101"/>
          </a:xfrm>
          <a:prstGeom prst="ellipse">
            <a:avLst/>
          </a:prstGeom>
          <a:solidFill>
            <a:srgbClr val="D6043B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6E6FF5-D17F-9F21-7767-FFD68F9E4044}"/>
              </a:ext>
            </a:extLst>
          </p:cNvPr>
          <p:cNvSpPr/>
          <p:nvPr/>
        </p:nvSpPr>
        <p:spPr>
          <a:xfrm>
            <a:off x="9566955" y="2916330"/>
            <a:ext cx="2309952" cy="1831102"/>
          </a:xfrm>
          <a:prstGeom prst="ellipse">
            <a:avLst/>
          </a:prstGeom>
          <a:solidFill>
            <a:srgbClr val="D6043B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144000" tIns="108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Career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52B7AE-866E-07C4-F8BD-A8FD29EECE27}"/>
              </a:ext>
            </a:extLst>
          </p:cNvPr>
          <p:cNvGrpSpPr/>
          <p:nvPr/>
        </p:nvGrpSpPr>
        <p:grpSpPr>
          <a:xfrm>
            <a:off x="9307117" y="977620"/>
            <a:ext cx="819652" cy="744014"/>
            <a:chOff x="9205923" y="999854"/>
            <a:chExt cx="975546" cy="88552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69EF06-80AE-5B6D-B1DE-A152EADA760D}"/>
                </a:ext>
              </a:extLst>
            </p:cNvPr>
            <p:cNvSpPr/>
            <p:nvPr/>
          </p:nvSpPr>
          <p:spPr>
            <a:xfrm>
              <a:off x="9205923" y="999854"/>
              <a:ext cx="975546" cy="88552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Graphic 25" descr="Plant with solid fill">
              <a:extLst>
                <a:ext uri="{FF2B5EF4-FFF2-40B4-BE49-F238E27FC236}">
                  <a16:creationId xmlns:a16="http://schemas.microsoft.com/office/drawing/2014/main" id="{B30A5F41-D987-05DF-0EBC-EF9AD2ADD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04707" y="1085228"/>
              <a:ext cx="722278" cy="72227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A774B-1928-14BD-7BEC-3B17B5B0F5BD}"/>
              </a:ext>
            </a:extLst>
          </p:cNvPr>
          <p:cNvGrpSpPr/>
          <p:nvPr/>
        </p:nvGrpSpPr>
        <p:grpSpPr>
          <a:xfrm>
            <a:off x="201432" y="954001"/>
            <a:ext cx="819652" cy="744014"/>
            <a:chOff x="100238" y="976235"/>
            <a:chExt cx="975546" cy="88552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CFE9F8-3F50-AD3F-F3C9-A0DA1C6805C5}"/>
                </a:ext>
              </a:extLst>
            </p:cNvPr>
            <p:cNvSpPr/>
            <p:nvPr/>
          </p:nvSpPr>
          <p:spPr>
            <a:xfrm>
              <a:off x="100238" y="976235"/>
              <a:ext cx="975546" cy="88552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raphic 20" descr="No sign with solid fill">
              <a:extLst>
                <a:ext uri="{FF2B5EF4-FFF2-40B4-BE49-F238E27FC236}">
                  <a16:creationId xmlns:a16="http://schemas.microsoft.com/office/drawing/2014/main" id="{7BA12341-D718-BBEF-B7A7-2F05C599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1356" y="1008864"/>
              <a:ext cx="817950" cy="817950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893947E-F81C-AEE2-608C-86AC7DDAF8B4}"/>
              </a:ext>
            </a:extLst>
          </p:cNvPr>
          <p:cNvSpPr/>
          <p:nvPr/>
        </p:nvSpPr>
        <p:spPr>
          <a:xfrm>
            <a:off x="491727" y="2907305"/>
            <a:ext cx="2323312" cy="1831102"/>
          </a:xfrm>
          <a:prstGeom prst="ellipse">
            <a:avLst/>
          </a:prstGeom>
          <a:solidFill>
            <a:srgbClr val="D6043B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Transport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E465E2-22BB-D7A9-3E57-35658E3A9750}"/>
              </a:ext>
            </a:extLst>
          </p:cNvPr>
          <p:cNvGrpSpPr/>
          <p:nvPr/>
        </p:nvGrpSpPr>
        <p:grpSpPr>
          <a:xfrm>
            <a:off x="179626" y="2807530"/>
            <a:ext cx="819652" cy="744014"/>
            <a:chOff x="78432" y="2829764"/>
            <a:chExt cx="975546" cy="8855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8FC6F9-7C5A-9375-8203-B8EAC2F118AA}"/>
                </a:ext>
              </a:extLst>
            </p:cNvPr>
            <p:cNvSpPr/>
            <p:nvPr/>
          </p:nvSpPr>
          <p:spPr>
            <a:xfrm>
              <a:off x="78432" y="2829764"/>
              <a:ext cx="975546" cy="88552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Graphic 4" descr="Blueprint with solid fill">
              <a:extLst>
                <a:ext uri="{FF2B5EF4-FFF2-40B4-BE49-F238E27FC236}">
                  <a16:creationId xmlns:a16="http://schemas.microsoft.com/office/drawing/2014/main" id="{E80BD0F0-57BA-6AA7-D431-3DAB4A9F2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77216" y="2915138"/>
              <a:ext cx="722278" cy="72227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A3F289-76B4-D9AA-BEA4-E28826F8088A}"/>
              </a:ext>
            </a:extLst>
          </p:cNvPr>
          <p:cNvGrpSpPr/>
          <p:nvPr/>
        </p:nvGrpSpPr>
        <p:grpSpPr>
          <a:xfrm>
            <a:off x="9263755" y="2816555"/>
            <a:ext cx="819652" cy="744014"/>
            <a:chOff x="9162561" y="2838789"/>
            <a:chExt cx="975546" cy="8855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08DD55-E9E2-69E6-3AF4-BAAC4979FE00}"/>
                </a:ext>
              </a:extLst>
            </p:cNvPr>
            <p:cNvSpPr/>
            <p:nvPr/>
          </p:nvSpPr>
          <p:spPr>
            <a:xfrm>
              <a:off x="9162561" y="2838789"/>
              <a:ext cx="975546" cy="88552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 descr="Playbook with solid fill">
              <a:extLst>
                <a:ext uri="{FF2B5EF4-FFF2-40B4-BE49-F238E27FC236}">
                  <a16:creationId xmlns:a16="http://schemas.microsoft.com/office/drawing/2014/main" id="{50EEB375-05B7-C9AF-2C75-D4B2FA685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61345" y="2924163"/>
              <a:ext cx="722278" cy="722278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23202D0-FCFD-F79A-4D66-0BAA3D1A30F8}"/>
              </a:ext>
            </a:extLst>
          </p:cNvPr>
          <p:cNvSpPr/>
          <p:nvPr/>
        </p:nvSpPr>
        <p:spPr>
          <a:xfrm>
            <a:off x="9495771" y="4895822"/>
            <a:ext cx="2309952" cy="1831102"/>
          </a:xfrm>
          <a:prstGeom prst="ellipse">
            <a:avLst/>
          </a:prstGeom>
          <a:solidFill>
            <a:srgbClr val="D6043B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920ED-1CED-74A4-8EEF-A2504F1DFD88}"/>
              </a:ext>
            </a:extLst>
          </p:cNvPr>
          <p:cNvSpPr/>
          <p:nvPr/>
        </p:nvSpPr>
        <p:spPr>
          <a:xfrm>
            <a:off x="491727" y="4837119"/>
            <a:ext cx="2323312" cy="1831102"/>
          </a:xfrm>
          <a:prstGeom prst="ellipse">
            <a:avLst/>
          </a:prstGeom>
          <a:solidFill>
            <a:srgbClr val="D6043B"/>
          </a:solidFill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Tech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Healthy Ageing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32421C-B634-E340-2E00-0D7CA63540A2}"/>
              </a:ext>
            </a:extLst>
          </p:cNvPr>
          <p:cNvGrpSpPr/>
          <p:nvPr/>
        </p:nvGrpSpPr>
        <p:grpSpPr>
          <a:xfrm>
            <a:off x="179626" y="4737344"/>
            <a:ext cx="819652" cy="744014"/>
            <a:chOff x="78432" y="4759578"/>
            <a:chExt cx="975546" cy="88552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24AF4A-C6A1-2157-80BF-475598962464}"/>
                </a:ext>
              </a:extLst>
            </p:cNvPr>
            <p:cNvSpPr/>
            <p:nvPr/>
          </p:nvSpPr>
          <p:spPr>
            <a:xfrm>
              <a:off x="78432" y="4759578"/>
              <a:ext cx="975546" cy="88552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17" descr="Care with solid fill">
              <a:extLst>
                <a:ext uri="{FF2B5EF4-FFF2-40B4-BE49-F238E27FC236}">
                  <a16:creationId xmlns:a16="http://schemas.microsoft.com/office/drawing/2014/main" id="{BB9CEC80-B7BC-00D7-BFCD-5A98CCA26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95146" y="4818059"/>
              <a:ext cx="722278" cy="72227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A546B6-33C8-2860-EF0D-FA4CEA7C6A62}"/>
              </a:ext>
            </a:extLst>
          </p:cNvPr>
          <p:cNvGrpSpPr/>
          <p:nvPr/>
        </p:nvGrpSpPr>
        <p:grpSpPr>
          <a:xfrm>
            <a:off x="9192571" y="4779719"/>
            <a:ext cx="819652" cy="784174"/>
            <a:chOff x="9091377" y="4798134"/>
            <a:chExt cx="975546" cy="9333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B11A4E-2819-0FF3-5F0D-AB74A1DDA5D7}"/>
                </a:ext>
              </a:extLst>
            </p:cNvPr>
            <p:cNvSpPr/>
            <p:nvPr/>
          </p:nvSpPr>
          <p:spPr>
            <a:xfrm>
              <a:off x="9091377" y="4818281"/>
              <a:ext cx="975546" cy="885522"/>
            </a:xfrm>
            <a:prstGeom prst="ellipse">
              <a:avLst/>
            </a:prstGeom>
            <a:solidFill>
              <a:srgbClr val="0B324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 descr="Move with solid fill">
              <a:extLst>
                <a:ext uri="{FF2B5EF4-FFF2-40B4-BE49-F238E27FC236}">
                  <a16:creationId xmlns:a16="http://schemas.microsoft.com/office/drawing/2014/main" id="{5D810E3B-CCFC-21FC-6568-8C29B151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9102570" y="4798134"/>
              <a:ext cx="933320" cy="93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9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E0961-0DF9-346B-B4FE-726C8715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C866BC7-718E-87B9-92F9-DDA9E9F71BB7}"/>
              </a:ext>
            </a:extLst>
          </p:cNvPr>
          <p:cNvSpPr/>
          <p:nvPr/>
        </p:nvSpPr>
        <p:spPr>
          <a:xfrm>
            <a:off x="4127835" y="3106898"/>
            <a:ext cx="4684295" cy="3842084"/>
          </a:xfrm>
          <a:prstGeom prst="ellipse">
            <a:avLst/>
          </a:prstGeom>
          <a:solidFill>
            <a:schemeClr val="accent1">
              <a:alpha val="503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131999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Partners</a:t>
            </a:r>
          </a:p>
        </p:txBody>
      </p: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AB668754-F8FD-1463-5D10-C8064DED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189" y="3760998"/>
            <a:ext cx="3175491" cy="2585073"/>
          </a:xfrm>
          <a:prstGeom prst="ellipse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686287-86D8-7B96-A16E-FECE8767935B}"/>
              </a:ext>
            </a:extLst>
          </p:cNvPr>
          <p:cNvSpPr/>
          <p:nvPr/>
        </p:nvSpPr>
        <p:spPr>
          <a:xfrm>
            <a:off x="7093618" y="3106897"/>
            <a:ext cx="4684295" cy="3842084"/>
          </a:xfrm>
          <a:prstGeom prst="ellipse">
            <a:avLst/>
          </a:prstGeom>
          <a:solidFill>
            <a:srgbClr val="C0000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36000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Industry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Taskforce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6196F0-43B7-407D-42EB-9E69D9A53DAE}"/>
              </a:ext>
            </a:extLst>
          </p:cNvPr>
          <p:cNvSpPr/>
          <p:nvPr/>
        </p:nvSpPr>
        <p:spPr>
          <a:xfrm>
            <a:off x="5610726" y="1185854"/>
            <a:ext cx="4684295" cy="3842084"/>
          </a:xfrm>
          <a:prstGeom prst="ellipse">
            <a:avLst/>
          </a:prstGeom>
          <a:solidFill>
            <a:srgbClr val="00B05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42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Level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5E275EF0-277B-2ADB-6E47-1F92FCCC74D9}"/>
              </a:ext>
            </a:extLst>
          </p:cNvPr>
          <p:cNvSpPr/>
          <p:nvPr/>
        </p:nvSpPr>
        <p:spPr>
          <a:xfrm>
            <a:off x="0" y="-1344"/>
            <a:ext cx="12192000" cy="1231304"/>
          </a:xfrm>
          <a:prstGeom prst="rect">
            <a:avLst/>
          </a:prstGeom>
          <a:solidFill>
            <a:srgbClr val="0F2836"/>
          </a:solidFill>
          <a:ln/>
        </p:spPr>
        <p:txBody>
          <a:bodyPr wrap="square" lIns="648000" tIns="14400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F71137F5-0E67-EAB8-225A-2FBC12689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-83127" y="-70518"/>
            <a:ext cx="12275127" cy="1318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9E8FA-2B38-D4CD-8A32-2CFAFE011EAD}"/>
              </a:ext>
            </a:extLst>
          </p:cNvPr>
          <p:cNvSpPr/>
          <p:nvPr/>
        </p:nvSpPr>
        <p:spPr>
          <a:xfrm>
            <a:off x="365633" y="312069"/>
            <a:ext cx="7797291" cy="723504"/>
          </a:xfrm>
          <a:prstGeom prst="rect">
            <a:avLst/>
          </a:prstGeom>
          <a:solidFill>
            <a:srgbClr val="BC0301">
              <a:alpha val="54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AD323-9164-FD61-7250-D0A010941932}"/>
              </a:ext>
            </a:extLst>
          </p:cNvPr>
          <p:cNvSpPr/>
          <p:nvPr/>
        </p:nvSpPr>
        <p:spPr>
          <a:xfrm>
            <a:off x="241809" y="188245"/>
            <a:ext cx="7797291" cy="723504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Coastal Industry Taskforce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92FB73E8-DF48-6B71-E4D5-FF6B1E0B9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2827" y="3844780"/>
            <a:ext cx="1166225" cy="1166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266452-74B3-BABC-2384-E2FD8702A8B3}"/>
              </a:ext>
            </a:extLst>
          </p:cNvPr>
          <p:cNvSpPr/>
          <p:nvPr/>
        </p:nvSpPr>
        <p:spPr>
          <a:xfrm>
            <a:off x="241808" y="1324097"/>
            <a:ext cx="4330192" cy="1131235"/>
          </a:xfrm>
          <a:prstGeom prst="rect">
            <a:avLst/>
          </a:prstGeom>
          <a:solidFill>
            <a:srgbClr val="113149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Co-Investment &amp; Partnership Working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DHSC Adult Social Care PPE Task &amp; Finish Group 9 July - National Care Forum">
            <a:extLst>
              <a:ext uri="{FF2B5EF4-FFF2-40B4-BE49-F238E27FC236}">
                <a16:creationId xmlns:a16="http://schemas.microsoft.com/office/drawing/2014/main" id="{6BF82328-E8E9-7B4F-7D9E-2B0381C9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4" y="2144567"/>
            <a:ext cx="761633" cy="6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98C18C-A518-50DF-1CAB-EBB6FD65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7545440" y="1800037"/>
            <a:ext cx="759260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sher: Ministry of Housing, Communities &amp; Local Government (MHCLG) -  London Datastore">
            <a:extLst>
              <a:ext uri="{FF2B5EF4-FFF2-40B4-BE49-F238E27FC236}">
                <a16:creationId xmlns:a16="http://schemas.microsoft.com/office/drawing/2014/main" id="{A286D754-4724-489B-2EE8-C11D5AE7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1" y="2231360"/>
            <a:ext cx="1152015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K Department for Transport | Supplier Development Programme">
            <a:extLst>
              <a:ext uri="{FF2B5EF4-FFF2-40B4-BE49-F238E27FC236}">
                <a16:creationId xmlns:a16="http://schemas.microsoft.com/office/drawing/2014/main" id="{9DDD8A04-9BD4-BB1D-0617-5E048FEE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38" y="2638124"/>
            <a:ext cx="878308" cy="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Shoe footprints with solid fill">
            <a:extLst>
              <a:ext uri="{FF2B5EF4-FFF2-40B4-BE49-F238E27FC236}">
                <a16:creationId xmlns:a16="http://schemas.microsoft.com/office/drawing/2014/main" id="{AA474D3B-F913-BD88-4199-6916130A08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6787" y="4878326"/>
            <a:ext cx="1110313" cy="8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9DED7-CAA6-7052-C9EA-6A8BA3F4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852" y="4324659"/>
            <a:ext cx="3157155" cy="392672"/>
          </a:xfrm>
          <a:solidFill>
            <a:srgbClr val="C00100"/>
          </a:solidFill>
        </p:spPr>
        <p:txBody>
          <a:bodyPr anchor="ctr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BAE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92186-53FC-30A5-69EE-5AE5586804C2}"/>
              </a:ext>
            </a:extLst>
          </p:cNvPr>
          <p:cNvSpPr txBox="1"/>
          <p:nvPr/>
        </p:nvSpPr>
        <p:spPr>
          <a:xfrm>
            <a:off x="8322952" y="3190649"/>
            <a:ext cx="3176954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Business Board Network </a:t>
            </a:r>
            <a:endParaRPr kumimoji="0" lang="en-GB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A61F1-845A-5CF7-5478-DA337AE66413}"/>
              </a:ext>
            </a:extLst>
          </p:cNvPr>
          <p:cNvSpPr txBox="1"/>
          <p:nvPr/>
        </p:nvSpPr>
        <p:spPr>
          <a:xfrm>
            <a:off x="524490" y="2631498"/>
            <a:ext cx="3214860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APPG Coastal Communities</a:t>
            </a:r>
            <a:endParaRPr kumimoji="0" lang="en-GB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174AB-59E8-05BA-8CFB-85392CE9AF9B}"/>
              </a:ext>
            </a:extLst>
          </p:cNvPr>
          <p:cNvSpPr txBox="1"/>
          <p:nvPr/>
        </p:nvSpPr>
        <p:spPr>
          <a:xfrm>
            <a:off x="4395340" y="3173257"/>
            <a:ext cx="3270740" cy="572897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 Coastal Tourism Academy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813D5-65DE-B9F2-46A9-80F1179D6AC6}"/>
              </a:ext>
            </a:extLst>
          </p:cNvPr>
          <p:cNvSpPr txBox="1"/>
          <p:nvPr/>
        </p:nvSpPr>
        <p:spPr>
          <a:xfrm>
            <a:off x="8322952" y="2623644"/>
            <a:ext cx="3176954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Babcock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92342-97E8-683D-F4EB-5077355E66D9}"/>
              </a:ext>
            </a:extLst>
          </p:cNvPr>
          <p:cNvSpPr txBox="1"/>
          <p:nvPr/>
        </p:nvSpPr>
        <p:spPr>
          <a:xfrm>
            <a:off x="524490" y="3778062"/>
            <a:ext cx="3214860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Sizewell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296B2C-9F48-751A-5F3C-5D69F37E95A3}"/>
              </a:ext>
            </a:extLst>
          </p:cNvPr>
          <p:cNvSpPr txBox="1"/>
          <p:nvPr/>
        </p:nvSpPr>
        <p:spPr>
          <a:xfrm>
            <a:off x="4386338" y="4445913"/>
            <a:ext cx="3288744" cy="383759"/>
          </a:xfrm>
          <a:prstGeom prst="rect">
            <a:avLst/>
          </a:prstGeom>
          <a:solidFill>
            <a:srgbClr val="C001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Britain’s Energy Coast (BEC)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3941B-96DE-7A98-E227-20DE1608886E}"/>
              </a:ext>
            </a:extLst>
          </p:cNvPr>
          <p:cNvSpPr txBox="1"/>
          <p:nvPr/>
        </p:nvSpPr>
        <p:spPr>
          <a:xfrm>
            <a:off x="8326057" y="4900577"/>
            <a:ext cx="3170745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Hutchinson Ports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A86420-906E-8A11-59F3-31FF5E35C950}"/>
              </a:ext>
            </a:extLst>
          </p:cNvPr>
          <p:cNvSpPr txBox="1"/>
          <p:nvPr/>
        </p:nvSpPr>
        <p:spPr>
          <a:xfrm>
            <a:off x="524490" y="3204780"/>
            <a:ext cx="3214860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Morgan Sindall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7F5BEE-F006-3F3F-7BE4-8E042E501A66}"/>
              </a:ext>
            </a:extLst>
          </p:cNvPr>
          <p:cNvSpPr txBox="1"/>
          <p:nvPr/>
        </p:nvSpPr>
        <p:spPr>
          <a:xfrm>
            <a:off x="4404327" y="3904154"/>
            <a:ext cx="3252766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UK Chamber of Shipping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75A456-110D-91C1-E89F-AA94B7F38D6D}"/>
              </a:ext>
            </a:extLst>
          </p:cNvPr>
          <p:cNvSpPr txBox="1"/>
          <p:nvPr/>
        </p:nvSpPr>
        <p:spPr>
          <a:xfrm>
            <a:off x="527670" y="4924626"/>
            <a:ext cx="3208575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Vodafone Three</a:t>
            </a:r>
            <a:endParaRPr kumimoji="0" lang="en-GB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41E877-595A-B28D-3811-39F91CC0079F}"/>
              </a:ext>
            </a:extLst>
          </p:cNvPr>
          <p:cNvSpPr txBox="1"/>
          <p:nvPr/>
        </p:nvSpPr>
        <p:spPr>
          <a:xfrm>
            <a:off x="524490" y="4351344"/>
            <a:ext cx="3214860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DP World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B9D8C-A2AB-9E1F-EDFB-46BABE20514D}"/>
              </a:ext>
            </a:extLst>
          </p:cNvPr>
          <p:cNvSpPr txBox="1"/>
          <p:nvPr/>
        </p:nvSpPr>
        <p:spPr>
          <a:xfrm>
            <a:off x="4386338" y="4987672"/>
            <a:ext cx="3288744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Shell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C852FF-96E5-3AF8-FBE5-05D0A952B340}"/>
              </a:ext>
            </a:extLst>
          </p:cNvPr>
          <p:cNvSpPr txBox="1"/>
          <p:nvPr/>
        </p:nvSpPr>
        <p:spPr>
          <a:xfrm>
            <a:off x="4404327" y="2631498"/>
            <a:ext cx="3252766" cy="383759"/>
          </a:xfrm>
          <a:prstGeom prst="rect">
            <a:avLst/>
          </a:prstGeom>
          <a:solidFill>
            <a:srgbClr val="C001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VisitEngland</a:t>
            </a:r>
            <a:endParaRPr kumimoji="0" lang="en-GB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EE8831-2705-3B0E-2C6E-1CD6DB5B5478}"/>
              </a:ext>
            </a:extLst>
          </p:cNvPr>
          <p:cNvSpPr txBox="1"/>
          <p:nvPr/>
        </p:nvSpPr>
        <p:spPr>
          <a:xfrm>
            <a:off x="4395340" y="5529431"/>
            <a:ext cx="3270740" cy="383759"/>
          </a:xfrm>
          <a:prstGeom prst="rect">
            <a:avLst/>
          </a:prstGeom>
          <a:solidFill>
            <a:srgbClr val="C001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814353-1FE9-DF2F-02B4-655C7F042E2A}"/>
              </a:ext>
            </a:extLst>
          </p:cNvPr>
          <p:cNvSpPr txBox="1"/>
          <p:nvPr/>
        </p:nvSpPr>
        <p:spPr>
          <a:xfrm>
            <a:off x="527670" y="5497908"/>
            <a:ext cx="3208574" cy="383759"/>
          </a:xfrm>
          <a:prstGeom prst="rect">
            <a:avLst/>
          </a:prstGeom>
          <a:solidFill>
            <a:srgbClr val="C001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Crown Estate</a:t>
            </a:r>
            <a:endParaRPr kumimoji="0" lang="en-GB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936092-7412-7A97-9228-D11D5D7A52C8}"/>
              </a:ext>
            </a:extLst>
          </p:cNvPr>
          <p:cNvSpPr txBox="1"/>
          <p:nvPr/>
        </p:nvSpPr>
        <p:spPr>
          <a:xfrm>
            <a:off x="8322952" y="3757654"/>
            <a:ext cx="3176954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Skills England</a:t>
            </a:r>
          </a:p>
        </p:txBody>
      </p:sp>
      <p:sp>
        <p:nvSpPr>
          <p:cNvPr id="46" name="Text 0">
            <a:extLst>
              <a:ext uri="{FF2B5EF4-FFF2-40B4-BE49-F238E27FC236}">
                <a16:creationId xmlns:a16="http://schemas.microsoft.com/office/drawing/2014/main" id="{7AB1837C-9EAB-80E9-D576-DCEA8443A95E}"/>
              </a:ext>
            </a:extLst>
          </p:cNvPr>
          <p:cNvSpPr/>
          <p:nvPr/>
        </p:nvSpPr>
        <p:spPr>
          <a:xfrm>
            <a:off x="0" y="-1344"/>
            <a:ext cx="12192000" cy="1231304"/>
          </a:xfrm>
          <a:prstGeom prst="rect">
            <a:avLst/>
          </a:prstGeom>
          <a:solidFill>
            <a:srgbClr val="0F2836"/>
          </a:solidFill>
          <a:ln/>
        </p:spPr>
        <p:txBody>
          <a:bodyPr wrap="square" lIns="648000" tIns="14400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Industry Taskforce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Preliminary Meeting 10</a:t>
            </a:r>
            <a:r>
              <a:rPr kumimoji="0" lang="en-GB" sz="32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95321-B676-4D42-F987-1CB1999A8B40}"/>
              </a:ext>
            </a:extLst>
          </p:cNvPr>
          <p:cNvSpPr txBox="1"/>
          <p:nvPr/>
        </p:nvSpPr>
        <p:spPr>
          <a:xfrm>
            <a:off x="8326058" y="5467582"/>
            <a:ext cx="3170742" cy="447848"/>
          </a:xfrm>
          <a:prstGeom prst="rect">
            <a:avLst/>
          </a:prstGeom>
          <a:solidFill>
            <a:srgbClr val="C00000"/>
          </a:solidFill>
        </p:spPr>
        <p:txBody>
          <a:bodyPr wrap="square" lIns="36000" r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Ebbsfleet Garden 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F6DC6-2C03-B2A5-0377-5CC1EE05DED3}"/>
              </a:ext>
            </a:extLst>
          </p:cNvPr>
          <p:cNvSpPr txBox="1"/>
          <p:nvPr/>
        </p:nvSpPr>
        <p:spPr>
          <a:xfrm>
            <a:off x="524490" y="6071189"/>
            <a:ext cx="3252766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Skills for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70C2A-296B-4C9F-F706-9DAC03493004}"/>
              </a:ext>
            </a:extLst>
          </p:cNvPr>
          <p:cNvSpPr txBox="1"/>
          <p:nvPr/>
        </p:nvSpPr>
        <p:spPr>
          <a:xfrm>
            <a:off x="8326058" y="6098673"/>
            <a:ext cx="3170742" cy="383759"/>
          </a:xfrm>
          <a:prstGeom prst="rect">
            <a:avLst/>
          </a:prstGeom>
          <a:solidFill>
            <a:srgbClr val="C00100"/>
          </a:solidFill>
        </p:spPr>
        <p:txBody>
          <a:bodyPr wrap="square" lIns="36000" rIns="3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Department for Transport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1E43E-5297-5EDF-A7EC-E2DFED17095F}"/>
              </a:ext>
            </a:extLst>
          </p:cNvPr>
          <p:cNvSpPr txBox="1"/>
          <p:nvPr/>
        </p:nvSpPr>
        <p:spPr>
          <a:xfrm>
            <a:off x="4395340" y="6071188"/>
            <a:ext cx="3270740" cy="383759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Renewable 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C5EB6-33CB-7A84-47DC-CF615790AE62}"/>
              </a:ext>
            </a:extLst>
          </p:cNvPr>
          <p:cNvSpPr txBox="1"/>
          <p:nvPr/>
        </p:nvSpPr>
        <p:spPr>
          <a:xfrm>
            <a:off x="8322952" y="2056575"/>
            <a:ext cx="3176954" cy="383823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b="0" i="0" u="none" strike="noStrike" kern="1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Ipswich Football Club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2B51C-F232-16FC-7DB1-1B7EAF27C11C}"/>
              </a:ext>
            </a:extLst>
          </p:cNvPr>
          <p:cNvSpPr txBox="1"/>
          <p:nvPr/>
        </p:nvSpPr>
        <p:spPr>
          <a:xfrm>
            <a:off x="4404327" y="2061751"/>
            <a:ext cx="3252766" cy="383823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b="0" i="0" u="none" strike="noStrike" kern="1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RNLI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917BE-4DAC-2E9E-A2D1-9C0324B9855B}"/>
              </a:ext>
            </a:extLst>
          </p:cNvPr>
          <p:cNvSpPr txBox="1"/>
          <p:nvPr/>
        </p:nvSpPr>
        <p:spPr>
          <a:xfrm>
            <a:off x="524490" y="2052677"/>
            <a:ext cx="3211754" cy="383823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b="0" i="0" u="none" strike="noStrike" kern="1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UK Chamber of Shipping</a:t>
            </a:r>
          </a:p>
        </p:txBody>
      </p:sp>
    </p:spTree>
    <p:extLst>
      <p:ext uri="{BB962C8B-B14F-4D97-AF65-F5344CB8AC3E}">
        <p14:creationId xmlns:p14="http://schemas.microsoft.com/office/powerpoint/2010/main" val="3983559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489870"/>
            <a:ext cx="623302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25"/>
              </a:lnSpc>
            </a:pPr>
            <a:r>
              <a:rPr lang="en-US" sz="3708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Three Strategic Themes from the Industry Taskforce</a:t>
            </a:r>
            <a:endParaRPr lang="en-US" sz="370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61492" y="2458542"/>
            <a:ext cx="3496965" cy="2909491"/>
          </a:xfrm>
          <a:prstGeom prst="roundRect">
            <a:avLst>
              <a:gd name="adj" fmla="val 975"/>
            </a:avLst>
          </a:prstGeom>
          <a:noFill/>
          <a:ln w="30480">
            <a:solidFill>
              <a:srgbClr val="575757"/>
            </a:solidFill>
            <a:prstDash val="solid"/>
          </a:ln>
        </p:spPr>
        <p:txBody>
          <a:bodyPr/>
          <a:lstStyle/>
          <a:p>
            <a:pPr defTabSz="761970"/>
            <a:endParaRPr lang="en-GB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86892" y="2483942"/>
            <a:ext cx="3446165" cy="567035"/>
          </a:xfrm>
          <a:prstGeom prst="rect">
            <a:avLst/>
          </a:prstGeom>
          <a:solidFill>
            <a:srgbClr val="3E3E3E"/>
          </a:solidFill>
          <a:ln/>
        </p:spPr>
        <p:txBody>
          <a:bodyPr/>
          <a:lstStyle/>
          <a:p>
            <a:pPr defTabSz="761970"/>
            <a:endParaRPr lang="en-GB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268240" y="2590206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2208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220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75903" y="3239988"/>
            <a:ext cx="306298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Building a Future Workforce</a:t>
            </a:r>
            <a:endParaRPr lang="en-US" sz="183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75903" y="3648670"/>
            <a:ext cx="3068142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Creating structured, cross-sector pathways that bring young people and local residents into emerging coastal careers.</a:t>
            </a:r>
            <a:endParaRPr lang="en-US" sz="145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347468" y="2458542"/>
            <a:ext cx="3496965" cy="2909491"/>
          </a:xfrm>
          <a:prstGeom prst="roundRect">
            <a:avLst>
              <a:gd name="adj" fmla="val 975"/>
            </a:avLst>
          </a:prstGeom>
          <a:noFill/>
          <a:ln w="30480">
            <a:solidFill>
              <a:srgbClr val="575757"/>
            </a:solidFill>
            <a:prstDash val="solid"/>
          </a:ln>
        </p:spPr>
        <p:txBody>
          <a:bodyPr/>
          <a:lstStyle/>
          <a:p>
            <a:pPr defTabSz="761970"/>
            <a:endParaRPr lang="en-GB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372868" y="2483942"/>
            <a:ext cx="3446165" cy="567035"/>
          </a:xfrm>
          <a:prstGeom prst="rect">
            <a:avLst/>
          </a:prstGeom>
          <a:solidFill>
            <a:srgbClr val="3E3E3E"/>
          </a:solidFill>
          <a:ln/>
        </p:spPr>
        <p:txBody>
          <a:bodyPr/>
          <a:lstStyle/>
          <a:p>
            <a:pPr defTabSz="761970"/>
            <a:endParaRPr lang="en-GB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217" y="2590206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2208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220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561880" y="3239988"/>
            <a:ext cx="306814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Connecting People to Opportunity</a:t>
            </a:r>
            <a:endParaRPr lang="en-US" sz="183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561880" y="3943945"/>
            <a:ext cx="3068142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Developing inclusive local systems that support disadvantaged people into good jobs, not just more training.</a:t>
            </a:r>
            <a:endParaRPr lang="en-US" sz="145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33444" y="2458542"/>
            <a:ext cx="3496965" cy="2909491"/>
          </a:xfrm>
          <a:prstGeom prst="roundRect">
            <a:avLst>
              <a:gd name="adj" fmla="val 975"/>
            </a:avLst>
          </a:prstGeom>
          <a:noFill/>
          <a:ln w="30480">
            <a:solidFill>
              <a:srgbClr val="575757"/>
            </a:solidFill>
            <a:prstDash val="solid"/>
          </a:ln>
        </p:spPr>
        <p:txBody>
          <a:bodyPr/>
          <a:lstStyle/>
          <a:p>
            <a:pPr defTabSz="761970"/>
            <a:endParaRPr lang="en-GB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58844" y="2483942"/>
            <a:ext cx="3446165" cy="567035"/>
          </a:xfrm>
          <a:prstGeom prst="rect">
            <a:avLst/>
          </a:prstGeom>
          <a:solidFill>
            <a:srgbClr val="3E3E3E"/>
          </a:solidFill>
          <a:ln/>
        </p:spPr>
        <p:txBody>
          <a:bodyPr/>
          <a:lstStyle/>
          <a:p>
            <a:pPr defTabSz="761970"/>
            <a:endParaRPr lang="en-GB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640194" y="2590206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2208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3</a:t>
            </a:r>
            <a:endParaRPr lang="en-US" sz="220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247856" y="3239988"/>
            <a:ext cx="306814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Turning Investment into Local Jobs</a:t>
            </a:r>
            <a:endParaRPr lang="en-US" sz="183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247856" y="3943945"/>
            <a:ext cx="3068142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58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Creating place-based strategies that connect industrial investment with workforce planning and skills development.</a:t>
            </a:r>
            <a:endParaRPr lang="en-US" sz="1458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19BF-BA8C-A635-9F15-748EEB26F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F08E790-D5F1-6BC9-3129-FBC96CDD81E1}"/>
              </a:ext>
            </a:extLst>
          </p:cNvPr>
          <p:cNvSpPr/>
          <p:nvPr/>
        </p:nvSpPr>
        <p:spPr>
          <a:xfrm>
            <a:off x="4127835" y="3106898"/>
            <a:ext cx="4684295" cy="3842084"/>
          </a:xfrm>
          <a:prstGeom prst="ellipse">
            <a:avLst/>
          </a:prstGeom>
          <a:solidFill>
            <a:schemeClr val="accent1">
              <a:alpha val="503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131999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Partners</a:t>
            </a:r>
          </a:p>
        </p:txBody>
      </p: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400BBE76-494A-FDBC-69F3-BD1ACAE0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189" y="3760998"/>
            <a:ext cx="3175491" cy="2585073"/>
          </a:xfrm>
          <a:prstGeom prst="ellipse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9EEB1F-1DE7-D2E4-BF60-9CE9C4A13E92}"/>
              </a:ext>
            </a:extLst>
          </p:cNvPr>
          <p:cNvSpPr/>
          <p:nvPr/>
        </p:nvSpPr>
        <p:spPr>
          <a:xfrm>
            <a:off x="7093618" y="3106897"/>
            <a:ext cx="4684295" cy="3842084"/>
          </a:xfrm>
          <a:prstGeom prst="ellipse">
            <a:avLst/>
          </a:prstGeom>
          <a:solidFill>
            <a:srgbClr val="C0000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36000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Industry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Taskforce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BD635A-21C0-A88C-91F7-459688CC11C4}"/>
              </a:ext>
            </a:extLst>
          </p:cNvPr>
          <p:cNvSpPr/>
          <p:nvPr/>
        </p:nvSpPr>
        <p:spPr>
          <a:xfrm>
            <a:off x="5610726" y="1185854"/>
            <a:ext cx="4684295" cy="3842084"/>
          </a:xfrm>
          <a:prstGeom prst="ellipse">
            <a:avLst/>
          </a:prstGeom>
          <a:solidFill>
            <a:srgbClr val="00B05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42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Level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60C532AC-1267-2FF1-60DF-F3E5171830C7}"/>
              </a:ext>
            </a:extLst>
          </p:cNvPr>
          <p:cNvSpPr/>
          <p:nvPr/>
        </p:nvSpPr>
        <p:spPr>
          <a:xfrm>
            <a:off x="0" y="-1344"/>
            <a:ext cx="12192000" cy="1231304"/>
          </a:xfrm>
          <a:prstGeom prst="rect">
            <a:avLst/>
          </a:prstGeom>
          <a:solidFill>
            <a:srgbClr val="0F2836"/>
          </a:solidFill>
          <a:ln/>
        </p:spPr>
        <p:txBody>
          <a:bodyPr wrap="square" lIns="648000" tIns="14400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3D8EBA5A-E913-74B9-8F27-DBB3E0690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-83127" y="-70518"/>
            <a:ext cx="12275127" cy="1318435"/>
          </a:xfrm>
          <a:prstGeom prst="rect">
            <a:avLst/>
          </a:prstGeom>
        </p:spPr>
      </p:pic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D2EAE6E9-4BBA-F07C-EFDE-AB0B8A2B4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2827" y="3844780"/>
            <a:ext cx="1166225" cy="1166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090006-D5BD-3677-1FDB-5CB0734877C7}"/>
              </a:ext>
            </a:extLst>
          </p:cNvPr>
          <p:cNvSpPr/>
          <p:nvPr/>
        </p:nvSpPr>
        <p:spPr>
          <a:xfrm>
            <a:off x="241808" y="1324097"/>
            <a:ext cx="4330192" cy="1131235"/>
          </a:xfrm>
          <a:prstGeom prst="rect">
            <a:avLst/>
          </a:prstGeom>
          <a:solidFill>
            <a:srgbClr val="113149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Co-Investment &amp; Partnership Working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DHSC Adult Social Care PPE Task &amp; Finish Group 9 July - National Care Forum">
            <a:extLst>
              <a:ext uri="{FF2B5EF4-FFF2-40B4-BE49-F238E27FC236}">
                <a16:creationId xmlns:a16="http://schemas.microsoft.com/office/drawing/2014/main" id="{F1FF5D80-B745-AC6F-BECC-160587E7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4" y="2144567"/>
            <a:ext cx="761633" cy="6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791191-45B9-6128-0F0F-895D59AF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7545440" y="1800037"/>
            <a:ext cx="759260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sher: Ministry of Housing, Communities &amp; Local Government (MHCLG) -  London Datastore">
            <a:extLst>
              <a:ext uri="{FF2B5EF4-FFF2-40B4-BE49-F238E27FC236}">
                <a16:creationId xmlns:a16="http://schemas.microsoft.com/office/drawing/2014/main" id="{F976C276-E18D-4464-5CEC-60A8FB20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1" y="2231360"/>
            <a:ext cx="1152015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K Department for Transport | Supplier Development Programme">
            <a:extLst>
              <a:ext uri="{FF2B5EF4-FFF2-40B4-BE49-F238E27FC236}">
                <a16:creationId xmlns:a16="http://schemas.microsoft.com/office/drawing/2014/main" id="{13E7A0D6-BD2A-EB51-6095-4B97CAB0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38" y="2638124"/>
            <a:ext cx="878308" cy="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Shoe footprints with solid fill">
            <a:extLst>
              <a:ext uri="{FF2B5EF4-FFF2-40B4-BE49-F238E27FC236}">
                <a16:creationId xmlns:a16="http://schemas.microsoft.com/office/drawing/2014/main" id="{6F73B7A2-5512-8A44-61BA-A2CF6A5053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6787" y="4878326"/>
            <a:ext cx="1110313" cy="8381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C2445D-D6AE-ECDC-71EF-56467F654FEB}"/>
              </a:ext>
            </a:extLst>
          </p:cNvPr>
          <p:cNvSpPr/>
          <p:nvPr/>
        </p:nvSpPr>
        <p:spPr>
          <a:xfrm>
            <a:off x="365633" y="330357"/>
            <a:ext cx="8055513" cy="723504"/>
          </a:xfrm>
          <a:prstGeom prst="rect">
            <a:avLst/>
          </a:prstGeom>
          <a:solidFill>
            <a:srgbClr val="BC0301">
              <a:alpha val="54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7BCF8F-8CA6-9DE2-A89E-9AEA1F1DC247}"/>
              </a:ext>
            </a:extLst>
          </p:cNvPr>
          <p:cNvSpPr/>
          <p:nvPr/>
        </p:nvSpPr>
        <p:spPr>
          <a:xfrm>
            <a:off x="241809" y="188245"/>
            <a:ext cx="8055513" cy="723504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Coastal </a:t>
            </a:r>
            <a:r>
              <a:rPr lang="en-GB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Navigators’ Network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0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1272D-F823-F321-61CC-3D2B9FD1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AEBF85D-D09C-F72A-2707-423254DB845A}"/>
              </a:ext>
            </a:extLst>
          </p:cNvPr>
          <p:cNvSpPr/>
          <p:nvPr/>
        </p:nvSpPr>
        <p:spPr>
          <a:xfrm>
            <a:off x="565741" y="2557897"/>
            <a:ext cx="5091481" cy="4300103"/>
          </a:xfrm>
          <a:prstGeom prst="ellipse">
            <a:avLst/>
          </a:prstGeom>
          <a:solidFill>
            <a:srgbClr val="00B05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42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Departments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1551DE6A-75FB-1704-C806-3B7E1797DF51}"/>
              </a:ext>
            </a:extLst>
          </p:cNvPr>
          <p:cNvSpPr/>
          <p:nvPr/>
        </p:nvSpPr>
        <p:spPr>
          <a:xfrm>
            <a:off x="0" y="-1344"/>
            <a:ext cx="12192000" cy="1231304"/>
          </a:xfrm>
          <a:prstGeom prst="rect">
            <a:avLst/>
          </a:prstGeom>
          <a:solidFill>
            <a:srgbClr val="0F2836"/>
          </a:solidFill>
          <a:ln/>
        </p:spPr>
        <p:txBody>
          <a:bodyPr wrap="square" lIns="648000" tIns="14400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0F0D9423-01C8-0A6B-BD89-605513FA6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83127" y="-70518"/>
            <a:ext cx="12275127" cy="1318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11D517-99D8-59A8-47BC-77CADDEDA0FA}"/>
              </a:ext>
            </a:extLst>
          </p:cNvPr>
          <p:cNvSpPr/>
          <p:nvPr/>
        </p:nvSpPr>
        <p:spPr>
          <a:xfrm>
            <a:off x="365633" y="312069"/>
            <a:ext cx="7797291" cy="723504"/>
          </a:xfrm>
          <a:prstGeom prst="rect">
            <a:avLst/>
          </a:prstGeom>
          <a:solidFill>
            <a:srgbClr val="BC0301">
              <a:alpha val="54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CF2925-9790-8397-C866-FF1534E6AED8}"/>
              </a:ext>
            </a:extLst>
          </p:cNvPr>
          <p:cNvSpPr/>
          <p:nvPr/>
        </p:nvSpPr>
        <p:spPr>
          <a:xfrm>
            <a:off x="241809" y="188245"/>
            <a:ext cx="7797291" cy="723504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Cross-Departmental Task Force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D22DE-FBB5-ACE6-9AF6-2D76BB7FE450}"/>
              </a:ext>
            </a:extLst>
          </p:cNvPr>
          <p:cNvSpPr/>
          <p:nvPr/>
        </p:nvSpPr>
        <p:spPr>
          <a:xfrm>
            <a:off x="241808" y="1324097"/>
            <a:ext cx="4330192" cy="1131235"/>
          </a:xfrm>
          <a:prstGeom prst="rect">
            <a:avLst/>
          </a:prstGeom>
          <a:solidFill>
            <a:srgbClr val="113149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Co-Investment &amp; Partnership Working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DHSC Adult Social Care PPE Task &amp; Finish Group 9 July - National Care Forum">
            <a:extLst>
              <a:ext uri="{FF2B5EF4-FFF2-40B4-BE49-F238E27FC236}">
                <a16:creationId xmlns:a16="http://schemas.microsoft.com/office/drawing/2014/main" id="{618B747B-813C-EC8C-911E-675300C5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8" y="3838919"/>
            <a:ext cx="1269883" cy="10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B4CEC8C-EBA2-0714-0D6C-25CF26E26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395299" y="3351897"/>
            <a:ext cx="1265927" cy="1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sher: Ministry of Housing, Communities &amp; Local Government (MHCLG) -  London Datastore">
            <a:extLst>
              <a:ext uri="{FF2B5EF4-FFF2-40B4-BE49-F238E27FC236}">
                <a16:creationId xmlns:a16="http://schemas.microsoft.com/office/drawing/2014/main" id="{BF03C5B9-7B8F-608A-A121-52140BD69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33" y="4008951"/>
            <a:ext cx="1920773" cy="1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K Department for Transport | Supplier Development Programme">
            <a:extLst>
              <a:ext uri="{FF2B5EF4-FFF2-40B4-BE49-F238E27FC236}">
                <a16:creationId xmlns:a16="http://schemas.microsoft.com/office/drawing/2014/main" id="{B148CCE1-DD17-4443-8FC0-ABE044A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54" y="5058679"/>
            <a:ext cx="1464418" cy="9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partment for Business and Trade ...">
            <a:extLst>
              <a:ext uri="{FF2B5EF4-FFF2-40B4-BE49-F238E27FC236}">
                <a16:creationId xmlns:a16="http://schemas.microsoft.com/office/drawing/2014/main" id="{ABFFDD9F-7E89-D1DE-AD3F-C9D09B1C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86" y="5232593"/>
            <a:ext cx="1326865" cy="6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 Energy Security and Net Zero ...">
            <a:extLst>
              <a:ext uri="{FF2B5EF4-FFF2-40B4-BE49-F238E27FC236}">
                <a16:creationId xmlns:a16="http://schemas.microsoft.com/office/drawing/2014/main" id="{EF31400D-9981-6F38-251E-B1ACFF2B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63" y="3685087"/>
            <a:ext cx="1598630" cy="10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CD28B0-34A5-19F9-938B-486E28797F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6313" y="3399880"/>
            <a:ext cx="2952750" cy="155257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E3E86FC-1B0F-41AE-92A4-EC5601CA138C}"/>
              </a:ext>
            </a:extLst>
          </p:cNvPr>
          <p:cNvSpPr/>
          <p:nvPr/>
        </p:nvSpPr>
        <p:spPr>
          <a:xfrm>
            <a:off x="6448475" y="2455332"/>
            <a:ext cx="5091481" cy="4300103"/>
          </a:xfrm>
          <a:prstGeom prst="ellipse">
            <a:avLst/>
          </a:prstGeom>
          <a:solidFill>
            <a:srgbClr val="00B05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42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Wider Relevance</a:t>
            </a:r>
          </a:p>
        </p:txBody>
      </p:sp>
    </p:spTree>
    <p:extLst>
      <p:ext uri="{BB962C8B-B14F-4D97-AF65-F5344CB8AC3E}">
        <p14:creationId xmlns:p14="http://schemas.microsoft.com/office/powerpoint/2010/main" val="2784259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00AE5-634B-5836-2A5D-96450706E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E477E68-AEF4-1FE6-FB1E-A5591D2B8561}"/>
              </a:ext>
            </a:extLst>
          </p:cNvPr>
          <p:cNvSpPr/>
          <p:nvPr/>
        </p:nvSpPr>
        <p:spPr>
          <a:xfrm>
            <a:off x="4127835" y="3106898"/>
            <a:ext cx="4684295" cy="3842084"/>
          </a:xfrm>
          <a:prstGeom prst="ellipse">
            <a:avLst/>
          </a:prstGeom>
          <a:solidFill>
            <a:schemeClr val="accent1">
              <a:alpha val="503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131999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Partners</a:t>
            </a:r>
          </a:p>
        </p:txBody>
      </p: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4CED8D95-4B63-6E0C-4C3C-0F42B1D4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189" y="3760998"/>
            <a:ext cx="3175491" cy="2585073"/>
          </a:xfrm>
          <a:prstGeom prst="ellipse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2E0410-9668-F0A8-B337-D5F387448CFC}"/>
              </a:ext>
            </a:extLst>
          </p:cNvPr>
          <p:cNvSpPr/>
          <p:nvPr/>
        </p:nvSpPr>
        <p:spPr>
          <a:xfrm>
            <a:off x="7093618" y="3106897"/>
            <a:ext cx="4684295" cy="3842084"/>
          </a:xfrm>
          <a:prstGeom prst="ellipse">
            <a:avLst/>
          </a:prstGeom>
          <a:solidFill>
            <a:srgbClr val="C0000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36000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Industry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Taskforce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603332-95A3-C8A0-B9B9-24C4728DCCF7}"/>
              </a:ext>
            </a:extLst>
          </p:cNvPr>
          <p:cNvSpPr/>
          <p:nvPr/>
        </p:nvSpPr>
        <p:spPr>
          <a:xfrm>
            <a:off x="5610726" y="1185854"/>
            <a:ext cx="4684295" cy="3842084"/>
          </a:xfrm>
          <a:prstGeom prst="ellipse">
            <a:avLst/>
          </a:prstGeom>
          <a:solidFill>
            <a:srgbClr val="00B050">
              <a:alpha val="503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42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Level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C95327BC-14A6-9A47-37BE-2C89E59DC0C9}"/>
              </a:ext>
            </a:extLst>
          </p:cNvPr>
          <p:cNvSpPr/>
          <p:nvPr/>
        </p:nvSpPr>
        <p:spPr>
          <a:xfrm>
            <a:off x="0" y="-1344"/>
            <a:ext cx="12192000" cy="1231304"/>
          </a:xfrm>
          <a:prstGeom prst="rect">
            <a:avLst/>
          </a:prstGeom>
          <a:solidFill>
            <a:srgbClr val="0F2836"/>
          </a:solidFill>
          <a:ln/>
        </p:spPr>
        <p:txBody>
          <a:bodyPr wrap="square" lIns="648000" tIns="14400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896C447E-644D-C17F-597F-977CAE501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-83127" y="-70518"/>
            <a:ext cx="12275127" cy="1318435"/>
          </a:xfrm>
          <a:prstGeom prst="rect">
            <a:avLst/>
          </a:prstGeom>
        </p:spPr>
      </p:pic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CC148039-2863-5EDD-0FF5-90DD0598F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2827" y="3844780"/>
            <a:ext cx="1166225" cy="1166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AB8B3E-7A96-467F-3A55-CA1488C3B6B0}"/>
              </a:ext>
            </a:extLst>
          </p:cNvPr>
          <p:cNvSpPr/>
          <p:nvPr/>
        </p:nvSpPr>
        <p:spPr>
          <a:xfrm>
            <a:off x="241808" y="1324097"/>
            <a:ext cx="4330192" cy="1131235"/>
          </a:xfrm>
          <a:prstGeom prst="rect">
            <a:avLst/>
          </a:prstGeom>
          <a:solidFill>
            <a:srgbClr val="113149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Co-Investment &amp; Partnership Working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DHSC Adult Social Care PPE Task &amp; Finish Group 9 July - National Care Forum">
            <a:extLst>
              <a:ext uri="{FF2B5EF4-FFF2-40B4-BE49-F238E27FC236}">
                <a16:creationId xmlns:a16="http://schemas.microsoft.com/office/drawing/2014/main" id="{B833B947-4924-0979-23BE-1245955C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4" y="2144567"/>
            <a:ext cx="761633" cy="6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F74EB57-DBDC-8B67-3C74-AD1D228C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7545440" y="1800037"/>
            <a:ext cx="759260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sher: Ministry of Housing, Communities &amp; Local Government (MHCLG) -  London Datastore">
            <a:extLst>
              <a:ext uri="{FF2B5EF4-FFF2-40B4-BE49-F238E27FC236}">
                <a16:creationId xmlns:a16="http://schemas.microsoft.com/office/drawing/2014/main" id="{1620944C-C6E7-3738-D64D-1CE632C7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1" y="2231360"/>
            <a:ext cx="1152015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K Department for Transport | Supplier Development Programme">
            <a:extLst>
              <a:ext uri="{FF2B5EF4-FFF2-40B4-BE49-F238E27FC236}">
                <a16:creationId xmlns:a16="http://schemas.microsoft.com/office/drawing/2014/main" id="{41DF1D5F-7659-5C9F-D71A-A8B41D5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38" y="2638124"/>
            <a:ext cx="878308" cy="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Shoe footprints with solid fill">
            <a:extLst>
              <a:ext uri="{FF2B5EF4-FFF2-40B4-BE49-F238E27FC236}">
                <a16:creationId xmlns:a16="http://schemas.microsoft.com/office/drawing/2014/main" id="{2FBADC61-41FF-7479-434E-74946258B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6787" y="4878326"/>
            <a:ext cx="1110313" cy="838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411B8B-3AA7-8873-F9B5-5232A5F42085}"/>
              </a:ext>
            </a:extLst>
          </p:cNvPr>
          <p:cNvSpPr/>
          <p:nvPr/>
        </p:nvSpPr>
        <p:spPr>
          <a:xfrm>
            <a:off x="365633" y="330357"/>
            <a:ext cx="8055513" cy="723504"/>
          </a:xfrm>
          <a:prstGeom prst="rect">
            <a:avLst/>
          </a:prstGeom>
          <a:solidFill>
            <a:srgbClr val="BC0301">
              <a:alpha val="54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B4810-DFD5-A8B0-E04E-2B03B549850C}"/>
              </a:ext>
            </a:extLst>
          </p:cNvPr>
          <p:cNvSpPr/>
          <p:nvPr/>
        </p:nvSpPr>
        <p:spPr>
          <a:xfrm>
            <a:off x="241809" y="188245"/>
            <a:ext cx="8055513" cy="723504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Coastal </a:t>
            </a:r>
            <a:r>
              <a:rPr lang="en-GB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Navigators’ Network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07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>
            <a:extLst>
              <a:ext uri="{FF2B5EF4-FFF2-40B4-BE49-F238E27FC236}">
                <a16:creationId xmlns:a16="http://schemas.microsoft.com/office/drawing/2014/main" id="{BA86B326-3572-F801-0BE1-B32B136102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312" t="15285" r="-1" b="10050"/>
          <a:stretch/>
        </p:blipFill>
        <p:spPr>
          <a:xfrm>
            <a:off x="0" y="0"/>
            <a:ext cx="12235770" cy="69730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044EFEC-0591-5786-FE30-C9DA6C043172}"/>
              </a:ext>
            </a:extLst>
          </p:cNvPr>
          <p:cNvSpPr/>
          <p:nvPr/>
        </p:nvSpPr>
        <p:spPr>
          <a:xfrm>
            <a:off x="3325992" y="1088233"/>
            <a:ext cx="252279" cy="563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ound Diagonal Corner of Rectangle 2">
            <a:extLst>
              <a:ext uri="{FF2B5EF4-FFF2-40B4-BE49-F238E27FC236}">
                <a16:creationId xmlns:a16="http://schemas.microsoft.com/office/drawing/2014/main" id="{6E8C4B72-4AD0-7E91-C886-8817F75A49F2}"/>
              </a:ext>
            </a:extLst>
          </p:cNvPr>
          <p:cNvSpPr/>
          <p:nvPr/>
        </p:nvSpPr>
        <p:spPr>
          <a:xfrm>
            <a:off x="1192874" y="1066723"/>
            <a:ext cx="4740539" cy="2208187"/>
          </a:xfrm>
          <a:prstGeom prst="rect">
            <a:avLst/>
          </a:prstGeom>
          <a:solidFill>
            <a:srgbClr val="CA322C">
              <a:alpha val="5163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rapezium 55">
            <a:extLst>
              <a:ext uri="{FF2B5EF4-FFF2-40B4-BE49-F238E27FC236}">
                <a16:creationId xmlns:a16="http://schemas.microsoft.com/office/drawing/2014/main" id="{2AC8F05A-4FFE-AFD5-ACBC-6F38A30B3A7F}"/>
              </a:ext>
            </a:extLst>
          </p:cNvPr>
          <p:cNvSpPr/>
          <p:nvPr/>
        </p:nvSpPr>
        <p:spPr>
          <a:xfrm>
            <a:off x="1137244" y="5536460"/>
            <a:ext cx="5339117" cy="1251898"/>
          </a:xfrm>
          <a:prstGeom prst="trapezoid">
            <a:avLst/>
          </a:prstGeom>
          <a:solidFill>
            <a:srgbClr val="FFBEBC">
              <a:alpha val="5163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ound Diagonal Corner of Rectangle 9">
            <a:extLst>
              <a:ext uri="{FF2B5EF4-FFF2-40B4-BE49-F238E27FC236}">
                <a16:creationId xmlns:a16="http://schemas.microsoft.com/office/drawing/2014/main" id="{FC1DA965-6093-2E8D-B160-524B6606499C}"/>
              </a:ext>
            </a:extLst>
          </p:cNvPr>
          <p:cNvSpPr/>
          <p:nvPr/>
        </p:nvSpPr>
        <p:spPr>
          <a:xfrm>
            <a:off x="1176988" y="3419382"/>
            <a:ext cx="4756424" cy="1977962"/>
          </a:xfrm>
          <a:prstGeom prst="rect">
            <a:avLst/>
          </a:prstGeom>
          <a:solidFill>
            <a:srgbClr val="FFA9A8">
              <a:alpha val="5163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60000" rtlCol="0" anchor="ctr"/>
          <a:lstStyle/>
          <a:p>
            <a:pPr marL="238115" marR="0" lvl="0" indent="-2381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67" b="0" i="0" u="none" strike="noStrike" kern="1200" cap="none" spc="0" normalizeH="0" baseline="0" noProof="0">
              <a:ln>
                <a:noFill/>
              </a:ln>
              <a:solidFill>
                <a:srgbClr val="0F28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609D1B6-C08C-27FC-56A8-F07460BED0CD}"/>
              </a:ext>
            </a:extLst>
          </p:cNvPr>
          <p:cNvSpPr/>
          <p:nvPr/>
        </p:nvSpPr>
        <p:spPr>
          <a:xfrm>
            <a:off x="7060855" y="1088233"/>
            <a:ext cx="4954909" cy="220217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296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419999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913002D-F01F-9B63-0D4A-4B287FAE3FA6}"/>
              </a:ext>
            </a:extLst>
          </p:cNvPr>
          <p:cNvSpPr/>
          <p:nvPr/>
        </p:nvSpPr>
        <p:spPr>
          <a:xfrm>
            <a:off x="7067413" y="3434880"/>
            <a:ext cx="4954909" cy="574671"/>
          </a:xfrm>
          <a:prstGeom prst="roundRect">
            <a:avLst>
              <a:gd name="adj" fmla="val 0"/>
            </a:avLst>
          </a:prstGeom>
          <a:solidFill>
            <a:srgbClr val="5A6A91">
              <a:alpha val="296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82E5D9F-E2A7-4207-4AFD-7E80C7D88C4A}"/>
              </a:ext>
            </a:extLst>
          </p:cNvPr>
          <p:cNvSpPr/>
          <p:nvPr/>
        </p:nvSpPr>
        <p:spPr>
          <a:xfrm>
            <a:off x="5616914" y="2064397"/>
            <a:ext cx="1325338" cy="757900"/>
          </a:xfrm>
          <a:prstGeom prst="rightArrow">
            <a:avLst>
              <a:gd name="adj1" fmla="val 33282"/>
              <a:gd name="adj2" fmla="val 35596"/>
            </a:avLst>
          </a:prstGeom>
          <a:gradFill flip="none" rotWithShape="1">
            <a:gsLst>
              <a:gs pos="0">
                <a:srgbClr val="BC030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F4B6FD-E9AD-9ACA-6A9D-93B025897BE4}"/>
              </a:ext>
            </a:extLst>
          </p:cNvPr>
          <p:cNvGrpSpPr/>
          <p:nvPr/>
        </p:nvGrpSpPr>
        <p:grpSpPr>
          <a:xfrm>
            <a:off x="5590822" y="3408537"/>
            <a:ext cx="1325338" cy="1929398"/>
            <a:chOff x="6739710" y="3755924"/>
            <a:chExt cx="1358324" cy="2315276"/>
          </a:xfrm>
          <a:gradFill flip="none" rotWithShape="1">
            <a:gsLst>
              <a:gs pos="0">
                <a:srgbClr val="BC0301"/>
              </a:gs>
              <a:gs pos="100000">
                <a:srgbClr val="5F8FBA"/>
              </a:gs>
            </a:gsLst>
            <a:lin ang="0" scaled="1"/>
            <a:tileRect/>
          </a:gradFill>
        </p:grpSpPr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45189A29-2F67-50CE-9B26-82461B8886AA}"/>
                </a:ext>
              </a:extLst>
            </p:cNvPr>
            <p:cNvSpPr/>
            <p:nvPr/>
          </p:nvSpPr>
          <p:spPr>
            <a:xfrm>
              <a:off x="6739710" y="4594301"/>
              <a:ext cx="1358324" cy="643467"/>
            </a:xfrm>
            <a:prstGeom prst="rightArrow">
              <a:avLst>
                <a:gd name="adj1" fmla="val 28608"/>
                <a:gd name="adj2" fmla="val 50000"/>
              </a:avLst>
            </a:prstGeom>
            <a:gradFill>
              <a:gsLst>
                <a:gs pos="0">
                  <a:srgbClr val="DD6D6A"/>
                </a:gs>
                <a:gs pos="100000">
                  <a:srgbClr val="5F8FB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Bent Arrow 28">
              <a:extLst>
                <a:ext uri="{FF2B5EF4-FFF2-40B4-BE49-F238E27FC236}">
                  <a16:creationId xmlns:a16="http://schemas.microsoft.com/office/drawing/2014/main" id="{9975B9E7-2ADC-B813-1AF5-CF9570395E41}"/>
                </a:ext>
              </a:extLst>
            </p:cNvPr>
            <p:cNvSpPr/>
            <p:nvPr/>
          </p:nvSpPr>
          <p:spPr>
            <a:xfrm flipV="1">
              <a:off x="7193127" y="4876802"/>
              <a:ext cx="904907" cy="1194398"/>
            </a:xfrm>
            <a:prstGeom prst="bentArrow">
              <a:avLst>
                <a:gd name="adj1" fmla="val 18481"/>
                <a:gd name="adj2" fmla="val 35759"/>
                <a:gd name="adj3" fmla="val 34779"/>
                <a:gd name="adj4" fmla="val 38317"/>
              </a:avLst>
            </a:prstGeom>
            <a:gradFill>
              <a:gsLst>
                <a:gs pos="0">
                  <a:srgbClr val="DD6D6A"/>
                </a:gs>
                <a:gs pos="100000">
                  <a:srgbClr val="5F8FB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Bent Arrow 30">
              <a:extLst>
                <a:ext uri="{FF2B5EF4-FFF2-40B4-BE49-F238E27FC236}">
                  <a16:creationId xmlns:a16="http://schemas.microsoft.com/office/drawing/2014/main" id="{B6C5DA83-E00E-7859-4095-0CAA755CF109}"/>
                </a:ext>
              </a:extLst>
            </p:cNvPr>
            <p:cNvSpPr/>
            <p:nvPr/>
          </p:nvSpPr>
          <p:spPr>
            <a:xfrm>
              <a:off x="7193127" y="3755924"/>
              <a:ext cx="904907" cy="1120878"/>
            </a:xfrm>
            <a:prstGeom prst="bentArrow">
              <a:avLst>
                <a:gd name="adj1" fmla="val 18481"/>
                <a:gd name="adj2" fmla="val 35759"/>
                <a:gd name="adj3" fmla="val 34779"/>
                <a:gd name="adj4" fmla="val 38317"/>
              </a:avLst>
            </a:prstGeom>
            <a:gradFill>
              <a:gsLst>
                <a:gs pos="0">
                  <a:srgbClr val="DD6D6A"/>
                </a:gs>
                <a:gs pos="100000">
                  <a:srgbClr val="5F8FB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C465CCFB-156A-5939-FF06-F1F8C3ADC0C8}"/>
              </a:ext>
            </a:extLst>
          </p:cNvPr>
          <p:cNvSpPr/>
          <p:nvPr/>
        </p:nvSpPr>
        <p:spPr>
          <a:xfrm>
            <a:off x="5673376" y="5509519"/>
            <a:ext cx="1253703" cy="536223"/>
          </a:xfrm>
          <a:prstGeom prst="rightArrow">
            <a:avLst>
              <a:gd name="adj1" fmla="val 28608"/>
              <a:gd name="adj2" fmla="val 50000"/>
            </a:avLst>
          </a:prstGeom>
          <a:gradFill flip="none" rotWithShape="1">
            <a:gsLst>
              <a:gs pos="0">
                <a:srgbClr val="FFBFBD"/>
              </a:gs>
              <a:gs pos="100000">
                <a:srgbClr val="5F8F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5812D83F-B037-C414-EE40-0F9B7A28F5E6}"/>
              </a:ext>
            </a:extLst>
          </p:cNvPr>
          <p:cNvSpPr/>
          <p:nvPr/>
        </p:nvSpPr>
        <p:spPr>
          <a:xfrm flipV="1">
            <a:off x="6091871" y="5744936"/>
            <a:ext cx="835208" cy="937491"/>
          </a:xfrm>
          <a:prstGeom prst="bentArrow">
            <a:avLst>
              <a:gd name="adj1" fmla="val 18481"/>
              <a:gd name="adj2" fmla="val 35759"/>
              <a:gd name="adj3" fmla="val 34779"/>
              <a:gd name="adj4" fmla="val 38317"/>
            </a:avLst>
          </a:prstGeom>
          <a:gradFill flip="none" rotWithShape="1">
            <a:gsLst>
              <a:gs pos="0">
                <a:srgbClr val="FFBFBD"/>
              </a:gs>
              <a:gs pos="100000">
                <a:srgbClr val="5F8F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17D685F-A20C-46C2-A944-BC513EC34D07}"/>
              </a:ext>
            </a:extLst>
          </p:cNvPr>
          <p:cNvSpPr/>
          <p:nvPr/>
        </p:nvSpPr>
        <p:spPr>
          <a:xfrm>
            <a:off x="7067413" y="4133686"/>
            <a:ext cx="4954909" cy="574671"/>
          </a:xfrm>
          <a:prstGeom prst="roundRect">
            <a:avLst>
              <a:gd name="adj" fmla="val 0"/>
            </a:avLst>
          </a:prstGeom>
          <a:solidFill>
            <a:srgbClr val="5A6A91">
              <a:alpha val="296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FE28E76-2727-B097-E975-4248CB0CA048}"/>
              </a:ext>
            </a:extLst>
          </p:cNvPr>
          <p:cNvSpPr/>
          <p:nvPr/>
        </p:nvSpPr>
        <p:spPr>
          <a:xfrm>
            <a:off x="7060854" y="4838171"/>
            <a:ext cx="4954909" cy="574671"/>
          </a:xfrm>
          <a:prstGeom prst="roundRect">
            <a:avLst>
              <a:gd name="adj" fmla="val 0"/>
            </a:avLst>
          </a:prstGeom>
          <a:solidFill>
            <a:srgbClr val="5A6A91">
              <a:alpha val="296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ECDDCB2-6DD3-6558-72E1-A0A5C786038B}"/>
              </a:ext>
            </a:extLst>
          </p:cNvPr>
          <p:cNvSpPr/>
          <p:nvPr/>
        </p:nvSpPr>
        <p:spPr>
          <a:xfrm>
            <a:off x="7060853" y="5545981"/>
            <a:ext cx="4954909" cy="574671"/>
          </a:xfrm>
          <a:prstGeom prst="roundRect">
            <a:avLst>
              <a:gd name="adj" fmla="val 0"/>
            </a:avLst>
          </a:prstGeom>
          <a:solidFill>
            <a:srgbClr val="8E98B4">
              <a:alpha val="296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DCECEDC-CA2C-63D0-92A6-A387702B40A9}"/>
              </a:ext>
            </a:extLst>
          </p:cNvPr>
          <p:cNvSpPr/>
          <p:nvPr/>
        </p:nvSpPr>
        <p:spPr>
          <a:xfrm>
            <a:off x="7060853" y="6222440"/>
            <a:ext cx="4954909" cy="574671"/>
          </a:xfrm>
          <a:prstGeom prst="roundRect">
            <a:avLst>
              <a:gd name="adj" fmla="val 0"/>
            </a:avLst>
          </a:prstGeom>
          <a:solidFill>
            <a:srgbClr val="8E98B4">
              <a:alpha val="296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76B91C-8F06-D460-586A-829056EEB916}"/>
              </a:ext>
            </a:extLst>
          </p:cNvPr>
          <p:cNvGrpSpPr/>
          <p:nvPr/>
        </p:nvGrpSpPr>
        <p:grpSpPr>
          <a:xfrm>
            <a:off x="1071084" y="1013323"/>
            <a:ext cx="4756423" cy="2202176"/>
            <a:chOff x="3266049" y="1836182"/>
            <a:chExt cx="3845808" cy="3430393"/>
          </a:xfrm>
        </p:grpSpPr>
        <p:sp>
          <p:nvSpPr>
            <p:cNvPr id="3" name="Round Diagonal Corner of Rectangle 2">
              <a:extLst>
                <a:ext uri="{FF2B5EF4-FFF2-40B4-BE49-F238E27FC236}">
                  <a16:creationId xmlns:a16="http://schemas.microsoft.com/office/drawing/2014/main" id="{AC69EB67-07B3-A7FA-DD81-0044C943A57A}"/>
                </a:ext>
              </a:extLst>
            </p:cNvPr>
            <p:cNvSpPr/>
            <p:nvPr/>
          </p:nvSpPr>
          <p:spPr>
            <a:xfrm>
              <a:off x="3278892" y="1836182"/>
              <a:ext cx="3832965" cy="3430393"/>
            </a:xfrm>
            <a:prstGeom prst="rect">
              <a:avLst/>
            </a:prstGeom>
            <a:solidFill>
              <a:srgbClr val="CA32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8000" r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 Developments, Windfarms, Nuclear Projects, Shipbuilding, Defence Projects, Construction &amp; Technology, Housing Developments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Clinical Staff Teachers, GPs – Recruitment &amp; Retention Supported</a:t>
              </a:r>
            </a:p>
          </p:txBody>
        </p:sp>
        <p:sp>
          <p:nvSpPr>
            <p:cNvPr id="7" name="Round Diagonal Corner of Rectangle 6">
              <a:extLst>
                <a:ext uri="{FF2B5EF4-FFF2-40B4-BE49-F238E27FC236}">
                  <a16:creationId xmlns:a16="http://schemas.microsoft.com/office/drawing/2014/main" id="{9C64300D-1A64-D8A0-98A6-DF16A62BC85A}"/>
                </a:ext>
              </a:extLst>
            </p:cNvPr>
            <p:cNvSpPr/>
            <p:nvPr/>
          </p:nvSpPr>
          <p:spPr>
            <a:xfrm>
              <a:off x="3266049" y="1845522"/>
              <a:ext cx="3845808" cy="1048371"/>
            </a:xfrm>
            <a:prstGeom prst="rect">
              <a:avLst/>
            </a:prstGeom>
            <a:solidFill>
              <a:srgbClr val="C00000"/>
            </a:solidFill>
            <a:ln w="317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33" b="1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External Investors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33" b="1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 Major Projects</a:t>
              </a:r>
            </a:p>
          </p:txBody>
        </p:sp>
      </p:grpSp>
      <p:sp>
        <p:nvSpPr>
          <p:cNvPr id="12" name="Trapezium 11">
            <a:extLst>
              <a:ext uri="{FF2B5EF4-FFF2-40B4-BE49-F238E27FC236}">
                <a16:creationId xmlns:a16="http://schemas.microsoft.com/office/drawing/2014/main" id="{EFC1CDED-A6DB-50FE-CA11-609DFACBC55B}"/>
              </a:ext>
            </a:extLst>
          </p:cNvPr>
          <p:cNvSpPr/>
          <p:nvPr/>
        </p:nvSpPr>
        <p:spPr>
          <a:xfrm>
            <a:off x="757210" y="5467664"/>
            <a:ext cx="5339117" cy="1251898"/>
          </a:xfrm>
          <a:prstGeom prst="trapezoid">
            <a:avLst/>
          </a:prstGeom>
          <a:solidFill>
            <a:srgbClr val="FFBE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33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7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Grassroots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SMEs, VCSE, Local Core Employers,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Tourism, Retail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040776-16B5-9106-F478-5EA7070CC91B}"/>
              </a:ext>
            </a:extLst>
          </p:cNvPr>
          <p:cNvGrpSpPr/>
          <p:nvPr/>
        </p:nvGrpSpPr>
        <p:grpSpPr>
          <a:xfrm>
            <a:off x="1071082" y="3352186"/>
            <a:ext cx="4880106" cy="1993531"/>
            <a:chOff x="4253845" y="3637528"/>
            <a:chExt cx="7230068" cy="23922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94EB48-8B58-BC48-9BF7-38790FBD7252}"/>
                </a:ext>
              </a:extLst>
            </p:cNvPr>
            <p:cNvGrpSpPr/>
            <p:nvPr/>
          </p:nvGrpSpPr>
          <p:grpSpPr>
            <a:xfrm>
              <a:off x="4253845" y="3637528"/>
              <a:ext cx="7046828" cy="2382895"/>
              <a:chOff x="4065607" y="1826842"/>
              <a:chExt cx="5779088" cy="2382895"/>
            </a:xfrm>
          </p:grpSpPr>
          <p:sp>
            <p:nvSpPr>
              <p:cNvPr id="10" name="Round Diagonal Corner of Rectangle 9">
                <a:extLst>
                  <a:ext uri="{FF2B5EF4-FFF2-40B4-BE49-F238E27FC236}">
                    <a16:creationId xmlns:a16="http://schemas.microsoft.com/office/drawing/2014/main" id="{B44CFFFC-B65B-C20D-7B2E-B12E1A91C3B5}"/>
                  </a:ext>
                </a:extLst>
              </p:cNvPr>
              <p:cNvSpPr/>
              <p:nvPr/>
            </p:nvSpPr>
            <p:spPr>
              <a:xfrm>
                <a:off x="4065607" y="1836183"/>
                <a:ext cx="5779088" cy="2373554"/>
              </a:xfrm>
              <a:prstGeom prst="rect">
                <a:avLst/>
              </a:prstGeom>
              <a:solidFill>
                <a:srgbClr val="FFA9A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660000" rtlCol="0" anchor="ctr"/>
              <a:lstStyle/>
              <a:p>
                <a:pPr marL="238115" marR="0" lvl="0" indent="-23811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srgbClr val="0F28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 Diagonal Corner of Rectangle 10">
                <a:extLst>
                  <a:ext uri="{FF2B5EF4-FFF2-40B4-BE49-F238E27FC236}">
                    <a16:creationId xmlns:a16="http://schemas.microsoft.com/office/drawing/2014/main" id="{BCA972AB-7B1E-5AA5-E6C2-1792356A74FC}"/>
                  </a:ext>
                </a:extLst>
              </p:cNvPr>
              <p:cNvSpPr/>
              <p:nvPr/>
            </p:nvSpPr>
            <p:spPr>
              <a:xfrm>
                <a:off x="4065607" y="1826842"/>
                <a:ext cx="5779086" cy="698947"/>
              </a:xfrm>
              <a:prstGeom prst="rect">
                <a:avLst/>
              </a:prstGeom>
              <a:solidFill>
                <a:srgbClr val="A20000">
                  <a:alpha val="39454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all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Place Level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C1505A-AEF9-9352-CDD1-D526F584EA22}"/>
                </a:ext>
              </a:extLst>
            </p:cNvPr>
            <p:cNvSpPr/>
            <p:nvPr/>
          </p:nvSpPr>
          <p:spPr>
            <a:xfrm>
              <a:off x="4300774" y="4212181"/>
              <a:ext cx="3601454" cy="18175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Partnerships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Local Planning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DWP Partnership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ICBs, PCNs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612ECF-2BD3-6C2F-6427-18633AE38B79}"/>
                </a:ext>
              </a:extLst>
            </p:cNvPr>
            <p:cNvSpPr/>
            <p:nvPr/>
          </p:nvSpPr>
          <p:spPr>
            <a:xfrm>
              <a:off x="8283775" y="4280829"/>
              <a:ext cx="3200138" cy="1683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67" b="0" i="0" u="none" strike="noStrike" kern="1200" cap="none" spc="0" normalizeH="0" baseline="0" noProof="0">
                <a:ln>
                  <a:noFill/>
                </a:ln>
                <a:solidFill>
                  <a:srgbClr val="0F28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Supporting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Apprenticeships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Quality Jobs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Coaching</a:t>
              </a:r>
            </a:p>
            <a:p>
              <a:pPr marL="238115" marR="0" lvl="0" indent="-23811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Mentoring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168092-974E-5B40-7594-940A3AA49424}"/>
              </a:ext>
            </a:extLst>
          </p:cNvPr>
          <p:cNvSpPr/>
          <p:nvPr/>
        </p:nvSpPr>
        <p:spPr>
          <a:xfrm>
            <a:off x="6954949" y="1019318"/>
            <a:ext cx="4954909" cy="219618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251999" rIns="30000" bIns="61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33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39" marR="0" lvl="0" indent="-2857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 to Work</a:t>
            </a:r>
          </a:p>
          <a:p>
            <a:pPr marL="285739" marR="0" lvl="0" indent="-2857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</a:t>
            </a:r>
          </a:p>
          <a:p>
            <a:pPr marL="285739" marR="0" lvl="0" indent="-2857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Shared Prosperity Fund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CFFA9E-DFFC-E790-5D7E-B16DCC6F2A4E}"/>
              </a:ext>
            </a:extLst>
          </p:cNvPr>
          <p:cNvCxnSpPr>
            <a:cxnSpLocks/>
          </p:cNvCxnSpPr>
          <p:nvPr/>
        </p:nvCxnSpPr>
        <p:spPr>
          <a:xfrm>
            <a:off x="6954947" y="1717505"/>
            <a:ext cx="4954909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D9D5C70-357A-E924-83C7-E8E169E76AF4}"/>
              </a:ext>
            </a:extLst>
          </p:cNvPr>
          <p:cNvSpPr/>
          <p:nvPr/>
        </p:nvSpPr>
        <p:spPr>
          <a:xfrm>
            <a:off x="6961507" y="3359970"/>
            <a:ext cx="4954909" cy="574671"/>
          </a:xfrm>
          <a:prstGeom prst="roundRect">
            <a:avLst>
              <a:gd name="adj" fmla="val 0"/>
            </a:avLst>
          </a:prstGeom>
          <a:solidFill>
            <a:srgbClr val="5A6A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 Investment -&gt;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Jobs for Local People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0C20CB7-0068-3C80-EE3E-050F140337B2}"/>
              </a:ext>
            </a:extLst>
          </p:cNvPr>
          <p:cNvSpPr/>
          <p:nvPr/>
        </p:nvSpPr>
        <p:spPr>
          <a:xfrm>
            <a:off x="6961507" y="4058776"/>
            <a:ext cx="4954909" cy="574671"/>
          </a:xfrm>
          <a:prstGeom prst="roundRect">
            <a:avLst>
              <a:gd name="adj" fmla="val 0"/>
            </a:avLst>
          </a:prstGeom>
          <a:solidFill>
            <a:srgbClr val="5A6A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to Employment Pathways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5B93D8-2DDA-CA8E-A058-32B72D1E5207}"/>
              </a:ext>
            </a:extLst>
          </p:cNvPr>
          <p:cNvSpPr/>
          <p:nvPr/>
        </p:nvSpPr>
        <p:spPr>
          <a:xfrm>
            <a:off x="6954948" y="4763261"/>
            <a:ext cx="4954909" cy="574671"/>
          </a:xfrm>
          <a:prstGeom prst="roundRect">
            <a:avLst>
              <a:gd name="adj" fmla="val 0"/>
            </a:avLst>
          </a:prstGeom>
          <a:solidFill>
            <a:srgbClr val="5A6A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Pipeline for Care &amp; Health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5F1936F-5CD7-8D50-97E8-36F5EEC3F2F0}"/>
              </a:ext>
            </a:extLst>
          </p:cNvPr>
          <p:cNvSpPr/>
          <p:nvPr/>
        </p:nvSpPr>
        <p:spPr>
          <a:xfrm>
            <a:off x="6954947" y="5471071"/>
            <a:ext cx="4954909" cy="574671"/>
          </a:xfrm>
          <a:prstGeom prst="roundRect">
            <a:avLst>
              <a:gd name="adj" fmla="val 0"/>
            </a:avLst>
          </a:prstGeom>
          <a:solidFill>
            <a:srgbClr val="8E9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Demand on Services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F75398-8178-0449-C129-220C15AEC523}"/>
              </a:ext>
            </a:extLst>
          </p:cNvPr>
          <p:cNvSpPr/>
          <p:nvPr/>
        </p:nvSpPr>
        <p:spPr>
          <a:xfrm>
            <a:off x="6954947" y="6147530"/>
            <a:ext cx="4954909" cy="574671"/>
          </a:xfrm>
          <a:prstGeom prst="roundRect">
            <a:avLst>
              <a:gd name="adj" fmla="val 0"/>
            </a:avLst>
          </a:prstGeom>
          <a:solidFill>
            <a:srgbClr val="8E9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000" tIns="30000" rIns="30000" bIns="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Positive Vision that Community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Trusts and Supports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73B572-B985-FA91-0297-AACFED102CE7}"/>
              </a:ext>
            </a:extLst>
          </p:cNvPr>
          <p:cNvCxnSpPr>
            <a:cxnSpLocks/>
          </p:cNvCxnSpPr>
          <p:nvPr/>
        </p:nvCxnSpPr>
        <p:spPr>
          <a:xfrm>
            <a:off x="1086968" y="1718521"/>
            <a:ext cx="4729705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7EE8D5-84AF-8E71-9A99-7154A0B80142}"/>
              </a:ext>
            </a:extLst>
          </p:cNvPr>
          <p:cNvCxnSpPr>
            <a:cxnSpLocks/>
          </p:cNvCxnSpPr>
          <p:nvPr/>
        </p:nvCxnSpPr>
        <p:spPr>
          <a:xfrm>
            <a:off x="1071082" y="3918875"/>
            <a:ext cx="474559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384A9A-F38C-2B04-045B-05847A1EA29B}"/>
              </a:ext>
            </a:extLst>
          </p:cNvPr>
          <p:cNvCxnSpPr>
            <a:cxnSpLocks/>
          </p:cNvCxnSpPr>
          <p:nvPr/>
        </p:nvCxnSpPr>
        <p:spPr>
          <a:xfrm>
            <a:off x="1254473" y="5894957"/>
            <a:ext cx="489123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6086A18-DC72-8C23-E99D-6F9DE39BA4CC}"/>
              </a:ext>
            </a:extLst>
          </p:cNvPr>
          <p:cNvSpPr/>
          <p:nvPr/>
        </p:nvSpPr>
        <p:spPr>
          <a:xfrm>
            <a:off x="7060853" y="306533"/>
            <a:ext cx="4954909" cy="518067"/>
          </a:xfrm>
          <a:prstGeom prst="rect">
            <a:avLst/>
          </a:prstGeom>
          <a:solidFill>
            <a:srgbClr val="0B3249">
              <a:alpha val="47521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!!LU">
            <a:extLst>
              <a:ext uri="{FF2B5EF4-FFF2-40B4-BE49-F238E27FC236}">
                <a16:creationId xmlns:a16="http://schemas.microsoft.com/office/drawing/2014/main" id="{686EF2DE-9F7D-4247-09CD-FE10150AD1D1}"/>
              </a:ext>
            </a:extLst>
          </p:cNvPr>
          <p:cNvSpPr/>
          <p:nvPr/>
        </p:nvSpPr>
        <p:spPr>
          <a:xfrm>
            <a:off x="6961506" y="223321"/>
            <a:ext cx="4948639" cy="511926"/>
          </a:xfrm>
          <a:prstGeom prst="rect">
            <a:avLst/>
          </a:prstGeom>
          <a:solidFill>
            <a:srgbClr val="2F5597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0"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Shared Investment Mindset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03B20E-ACC9-934D-8150-7455CC06CD02}"/>
              </a:ext>
            </a:extLst>
          </p:cNvPr>
          <p:cNvSpPr/>
          <p:nvPr/>
        </p:nvSpPr>
        <p:spPr>
          <a:xfrm>
            <a:off x="-3265" y="16067"/>
            <a:ext cx="1085777" cy="965596"/>
          </a:xfrm>
          <a:prstGeom prst="ellipse">
            <a:avLst/>
          </a:prstGeom>
          <a:solidFill>
            <a:srgbClr val="0B324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c 39" descr="Playbook with solid fill">
            <a:extLst>
              <a:ext uri="{FF2B5EF4-FFF2-40B4-BE49-F238E27FC236}">
                <a16:creationId xmlns:a16="http://schemas.microsoft.com/office/drawing/2014/main" id="{92F5C405-5025-C75D-AC38-04140FB5A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021" y="49470"/>
            <a:ext cx="872539" cy="87253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9BE1AFD-2D1A-DD2B-B6CE-8023AD6E3E3D}"/>
              </a:ext>
            </a:extLst>
          </p:cNvPr>
          <p:cNvSpPr/>
          <p:nvPr/>
        </p:nvSpPr>
        <p:spPr>
          <a:xfrm>
            <a:off x="1252375" y="305996"/>
            <a:ext cx="4737453" cy="518067"/>
          </a:xfrm>
          <a:prstGeom prst="rect">
            <a:avLst/>
          </a:prstGeom>
          <a:solidFill>
            <a:srgbClr val="6D2D2F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A3AEEA-8FC6-E3A4-59D0-837432AB3BAD}"/>
              </a:ext>
            </a:extLst>
          </p:cNvPr>
          <p:cNvSpPr/>
          <p:nvPr/>
        </p:nvSpPr>
        <p:spPr>
          <a:xfrm>
            <a:off x="1128178" y="211144"/>
            <a:ext cx="4740539" cy="518067"/>
          </a:xfrm>
          <a:prstGeom prst="rect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 Sustain Framework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34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4" grpId="0" animBg="1"/>
      <p:bldP spid="56" grpId="0" animBg="1"/>
      <p:bldP spid="61" grpId="0" animBg="1"/>
      <p:bldP spid="47" grpId="0" animBg="1"/>
      <p:bldP spid="48" grpId="0" animBg="1"/>
      <p:bldP spid="27" grpId="0" animBg="1"/>
      <p:bldP spid="33" grpId="0" animBg="1"/>
      <p:bldP spid="34" grpId="0" animBg="1"/>
      <p:bldP spid="49" grpId="0" animBg="1"/>
      <p:bldP spid="50" grpId="0" animBg="1"/>
      <p:bldP spid="51" grpId="0" animBg="1"/>
      <p:bldP spid="52" grpId="0" animBg="1"/>
      <p:bldP spid="12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430FEE8F-3807-6DE5-BC7C-B4A86C75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312" t="15285" r="-1" b="10050"/>
          <a:stretch/>
        </p:blipFill>
        <p:spPr>
          <a:xfrm>
            <a:off x="0" y="0"/>
            <a:ext cx="12235770" cy="69730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655B166-88E2-2638-04BF-E4D00898DE14}"/>
              </a:ext>
            </a:extLst>
          </p:cNvPr>
          <p:cNvSpPr txBox="1"/>
          <p:nvPr/>
        </p:nvSpPr>
        <p:spPr>
          <a:xfrm>
            <a:off x="391190" y="3183325"/>
            <a:ext cx="2938888" cy="2817526"/>
          </a:xfrm>
          <a:prstGeom prst="rect">
            <a:avLst/>
          </a:prstGeom>
          <a:solidFill>
            <a:srgbClr val="A20000"/>
          </a:solidFill>
          <a:ln w="25400">
            <a:solidFill>
              <a:srgbClr val="102735"/>
            </a:solidFill>
          </a:ln>
        </p:spPr>
        <p:txBody>
          <a:bodyPr wrap="square" lIns="108000" tIns="1475999" r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A2B930-55B7-3571-D5DB-D97695431F09}"/>
              </a:ext>
            </a:extLst>
          </p:cNvPr>
          <p:cNvSpPr txBox="1"/>
          <p:nvPr/>
        </p:nvSpPr>
        <p:spPr>
          <a:xfrm>
            <a:off x="9036075" y="3094185"/>
            <a:ext cx="2938888" cy="2811910"/>
          </a:xfrm>
          <a:prstGeom prst="rect">
            <a:avLst/>
          </a:prstGeom>
          <a:solidFill>
            <a:srgbClr val="A20000"/>
          </a:solidFill>
          <a:ln w="25400">
            <a:solidFill>
              <a:srgbClr val="102735"/>
            </a:solidFill>
          </a:ln>
        </p:spPr>
        <p:txBody>
          <a:bodyPr wrap="square" lIns="108000" tIns="1475999" r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3849AC-8571-B386-A02A-FA62D879B2D6}"/>
              </a:ext>
            </a:extLst>
          </p:cNvPr>
          <p:cNvSpPr txBox="1"/>
          <p:nvPr/>
        </p:nvSpPr>
        <p:spPr>
          <a:xfrm>
            <a:off x="4866845" y="3094185"/>
            <a:ext cx="2938888" cy="2811910"/>
          </a:xfrm>
          <a:prstGeom prst="rect">
            <a:avLst/>
          </a:prstGeom>
          <a:solidFill>
            <a:srgbClr val="A20000"/>
          </a:solidFill>
          <a:ln w="25400">
            <a:solidFill>
              <a:srgbClr val="102735"/>
            </a:solidFill>
          </a:ln>
        </p:spPr>
        <p:txBody>
          <a:bodyPr wrap="square" lIns="108000" tIns="1475999" r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02BF49-4E67-1030-D0B9-1A8A0C96FD92}"/>
              </a:ext>
            </a:extLst>
          </p:cNvPr>
          <p:cNvSpPr/>
          <p:nvPr/>
        </p:nvSpPr>
        <p:spPr>
          <a:xfrm>
            <a:off x="1850577" y="411500"/>
            <a:ext cx="8062679" cy="705355"/>
          </a:xfrm>
          <a:prstGeom prst="rect">
            <a:avLst/>
          </a:prstGeom>
          <a:solidFill>
            <a:srgbClr val="A2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124BD4-1C9A-81D3-7B57-92005CF80B2F}"/>
              </a:ext>
            </a:extLst>
          </p:cNvPr>
          <p:cNvSpPr/>
          <p:nvPr/>
        </p:nvSpPr>
        <p:spPr>
          <a:xfrm>
            <a:off x="1726380" y="306600"/>
            <a:ext cx="8062679" cy="705355"/>
          </a:xfrm>
          <a:prstGeom prst="rect">
            <a:avLst/>
          </a:prstGeom>
          <a:solidFill>
            <a:srgbClr val="0B324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 Framework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4F6ED-CAB0-6CDF-9171-526DB2ED93C6}"/>
              </a:ext>
            </a:extLst>
          </p:cNvPr>
          <p:cNvSpPr txBox="1"/>
          <p:nvPr/>
        </p:nvSpPr>
        <p:spPr>
          <a:xfrm>
            <a:off x="217038" y="2953948"/>
            <a:ext cx="3834394" cy="2817526"/>
          </a:xfrm>
          <a:prstGeom prst="rect">
            <a:avLst/>
          </a:prstGeom>
          <a:solidFill>
            <a:srgbClr val="0B3249"/>
          </a:solidFill>
          <a:ln w="31750">
            <a:solidFill>
              <a:schemeClr val="bg1"/>
            </a:solidFill>
          </a:ln>
        </p:spPr>
        <p:txBody>
          <a:bodyPr wrap="none" lIns="108000" tIns="1475999" r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impact needs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 ownership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a wider coalition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20B0D-8479-C17E-3293-0C51B58268C4}"/>
              </a:ext>
            </a:extLst>
          </p:cNvPr>
          <p:cNvSpPr txBox="1"/>
          <p:nvPr/>
        </p:nvSpPr>
        <p:spPr>
          <a:xfrm>
            <a:off x="8512629" y="2972781"/>
            <a:ext cx="3325432" cy="2811910"/>
          </a:xfrm>
          <a:prstGeom prst="rect">
            <a:avLst/>
          </a:prstGeom>
          <a:solidFill>
            <a:srgbClr val="0B3249"/>
          </a:solidFill>
          <a:ln w="31750">
            <a:solidFill>
              <a:schemeClr val="bg1"/>
            </a:solidFill>
          </a:ln>
        </p:spPr>
        <p:txBody>
          <a:bodyPr wrap="square" lIns="251999" tIns="1475999" r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 investment mindset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essential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8B37F-7ECB-6FF6-8DFA-73CC0A87395C}"/>
              </a:ext>
            </a:extLst>
          </p:cNvPr>
          <p:cNvSpPr txBox="1"/>
          <p:nvPr/>
        </p:nvSpPr>
        <p:spPr>
          <a:xfrm>
            <a:off x="4541494" y="2972781"/>
            <a:ext cx="3617687" cy="2811910"/>
          </a:xfrm>
          <a:prstGeom prst="rect">
            <a:avLst/>
          </a:prstGeom>
          <a:solidFill>
            <a:srgbClr val="0B3249"/>
          </a:solidFill>
          <a:ln w="31750">
            <a:solidFill>
              <a:schemeClr val="bg1"/>
            </a:solidFill>
          </a:ln>
        </p:spPr>
        <p:txBody>
          <a:bodyPr wrap="square" lIns="251999" tIns="1475999" r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 of change are lower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coastal areas —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ROI is high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Graphic 28" descr="Network with solid fill">
            <a:extLst>
              <a:ext uri="{FF2B5EF4-FFF2-40B4-BE49-F238E27FC236}">
                <a16:creationId xmlns:a16="http://schemas.microsoft.com/office/drawing/2014/main" id="{602B9B24-2901-CE5D-07F5-6CDF57466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5115" y="3135872"/>
            <a:ext cx="1376766" cy="1376766"/>
          </a:xfrm>
          <a:custGeom>
            <a:avLst/>
            <a:gdLst>
              <a:gd name="connsiteX0" fmla="*/ 1148966 w 1376766"/>
              <a:gd name="connsiteY0" fmla="*/ 434627 h 1376766"/>
              <a:gd name="connsiteX1" fmla="*/ 994895 w 1376766"/>
              <a:gd name="connsiteY1" fmla="*/ 575573 h 1376766"/>
              <a:gd name="connsiteX2" fmla="*/ 1148966 w 1376766"/>
              <a:gd name="connsiteY2" fmla="*/ 716519 h 1376766"/>
              <a:gd name="connsiteX3" fmla="*/ 1303037 w 1376766"/>
              <a:gd name="connsiteY3" fmla="*/ 575573 h 1376766"/>
              <a:gd name="connsiteX4" fmla="*/ 1148966 w 1376766"/>
              <a:gd name="connsiteY4" fmla="*/ 434627 h 1376766"/>
              <a:gd name="connsiteX5" fmla="*/ 0 w 1376766"/>
              <a:gd name="connsiteY5" fmla="*/ 0 h 1376766"/>
              <a:gd name="connsiteX6" fmla="*/ 1376766 w 1376766"/>
              <a:gd name="connsiteY6" fmla="*/ 0 h 1376766"/>
              <a:gd name="connsiteX7" fmla="*/ 1376766 w 1376766"/>
              <a:gd name="connsiteY7" fmla="*/ 1376766 h 1376766"/>
              <a:gd name="connsiteX8" fmla="*/ 0 w 1376766"/>
              <a:gd name="connsiteY8" fmla="*/ 1376766 h 137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766" h="1376766">
                <a:moveTo>
                  <a:pt x="1148966" y="434627"/>
                </a:moveTo>
                <a:cubicBezTo>
                  <a:pt x="1063875" y="434627"/>
                  <a:pt x="994895" y="497731"/>
                  <a:pt x="994895" y="575573"/>
                </a:cubicBezTo>
                <a:cubicBezTo>
                  <a:pt x="994895" y="653415"/>
                  <a:pt x="1063875" y="716519"/>
                  <a:pt x="1148966" y="716519"/>
                </a:cubicBezTo>
                <a:cubicBezTo>
                  <a:pt x="1234057" y="716519"/>
                  <a:pt x="1303037" y="653415"/>
                  <a:pt x="1303037" y="575573"/>
                </a:cubicBezTo>
                <a:cubicBezTo>
                  <a:pt x="1303037" y="497731"/>
                  <a:pt x="1234057" y="434627"/>
                  <a:pt x="1148966" y="434627"/>
                </a:cubicBezTo>
                <a:close/>
                <a:moveTo>
                  <a:pt x="0" y="0"/>
                </a:moveTo>
                <a:lnTo>
                  <a:pt x="1376766" y="0"/>
                </a:lnTo>
                <a:lnTo>
                  <a:pt x="1376766" y="1376766"/>
                </a:lnTo>
                <a:lnTo>
                  <a:pt x="0" y="1376766"/>
                </a:lnTo>
                <a:close/>
              </a:path>
            </a:pathLst>
          </a:custGeom>
        </p:spPr>
      </p:pic>
      <p:pic>
        <p:nvPicPr>
          <p:cNvPr id="25" name="Graphic 24" descr="Share with solid fill">
            <a:extLst>
              <a:ext uri="{FF2B5EF4-FFF2-40B4-BE49-F238E27FC236}">
                <a16:creationId xmlns:a16="http://schemas.microsoft.com/office/drawing/2014/main" id="{376729BB-B28A-B56A-F8E6-3620CF744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1957" y="2972781"/>
            <a:ext cx="1367703" cy="1367703"/>
          </a:xfrm>
          <a:prstGeom prst="rect">
            <a:avLst/>
          </a:prstGeom>
        </p:spPr>
      </p:pic>
      <p:pic>
        <p:nvPicPr>
          <p:cNvPr id="31" name="Graphic 30" descr="Lighthouse scene with solid fill">
            <a:extLst>
              <a:ext uri="{FF2B5EF4-FFF2-40B4-BE49-F238E27FC236}">
                <a16:creationId xmlns:a16="http://schemas.microsoft.com/office/drawing/2014/main" id="{DF78EF0F-DF9E-5A21-57B6-408A1B638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5496" y="3390383"/>
            <a:ext cx="914400" cy="914400"/>
          </a:xfrm>
          <a:prstGeom prst="rect">
            <a:avLst/>
          </a:prstGeom>
        </p:spPr>
      </p:pic>
      <p:pic>
        <p:nvPicPr>
          <p:cNvPr id="33" name="Graphic 32" descr="Pound with solid fill">
            <a:extLst>
              <a:ext uri="{FF2B5EF4-FFF2-40B4-BE49-F238E27FC236}">
                <a16:creationId xmlns:a16="http://schemas.microsoft.com/office/drawing/2014/main" id="{C233D153-339F-CCD8-8240-284258AD33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9579" y="3312911"/>
            <a:ext cx="1034904" cy="1034904"/>
          </a:xfrm>
          <a:prstGeom prst="rect">
            <a:avLst/>
          </a:prstGeom>
        </p:spPr>
      </p:pic>
      <p:pic>
        <p:nvPicPr>
          <p:cNvPr id="35" name="Graphic 34" descr="Group brainstorm with solid fill">
            <a:extLst>
              <a:ext uri="{FF2B5EF4-FFF2-40B4-BE49-F238E27FC236}">
                <a16:creationId xmlns:a16="http://schemas.microsoft.com/office/drawing/2014/main" id="{A557A4C4-49B4-48E3-A436-0EBD67A71A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61498" y="3135872"/>
            <a:ext cx="1346755" cy="13467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0D1BC2-F365-8628-6184-B099E876287A}"/>
              </a:ext>
            </a:extLst>
          </p:cNvPr>
          <p:cNvSpPr/>
          <p:nvPr/>
        </p:nvSpPr>
        <p:spPr>
          <a:xfrm>
            <a:off x="385180" y="176457"/>
            <a:ext cx="1223606" cy="1069746"/>
          </a:xfrm>
          <a:prstGeom prst="ellipse">
            <a:avLst/>
          </a:prstGeom>
          <a:solidFill>
            <a:srgbClr val="0B324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Playbook with solid fill">
            <a:extLst>
              <a:ext uri="{FF2B5EF4-FFF2-40B4-BE49-F238E27FC236}">
                <a16:creationId xmlns:a16="http://schemas.microsoft.com/office/drawing/2014/main" id="{D6A56D09-1C8A-EA3B-13DF-3878470BD0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0713" y="244316"/>
            <a:ext cx="872539" cy="8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9D37F-115C-0FB2-B8EB-D15A2B58E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E9B5B6-953D-3F9F-6D99-3422F38F8809}"/>
              </a:ext>
            </a:extLst>
          </p:cNvPr>
          <p:cNvGrpSpPr/>
          <p:nvPr/>
        </p:nvGrpSpPr>
        <p:grpSpPr>
          <a:xfrm>
            <a:off x="-1405655" y="1131532"/>
            <a:ext cx="1162376" cy="1109659"/>
            <a:chOff x="-1679815" y="1243758"/>
            <a:chExt cx="1162376" cy="110965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7C25F9-9EAE-5932-5833-01A4E5A32FBE}"/>
                </a:ext>
              </a:extLst>
            </p:cNvPr>
            <p:cNvSpPr/>
            <p:nvPr/>
          </p:nvSpPr>
          <p:spPr>
            <a:xfrm>
              <a:off x="-1679815" y="1243758"/>
              <a:ext cx="1162376" cy="1109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Graphic 23" descr="Money with solid fill">
              <a:extLst>
                <a:ext uri="{FF2B5EF4-FFF2-40B4-BE49-F238E27FC236}">
                  <a16:creationId xmlns:a16="http://schemas.microsoft.com/office/drawing/2014/main" id="{DC75899C-48FB-54A6-B32A-16C3592CB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565394" y="1271843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!!CFC2">
            <a:extLst>
              <a:ext uri="{FF2B5EF4-FFF2-40B4-BE49-F238E27FC236}">
                <a16:creationId xmlns:a16="http://schemas.microsoft.com/office/drawing/2014/main" id="{B5C04313-68FC-AFC4-A837-10FB6D6ACF7C}"/>
              </a:ext>
            </a:extLst>
          </p:cNvPr>
          <p:cNvSpPr/>
          <p:nvPr/>
        </p:nvSpPr>
        <p:spPr>
          <a:xfrm>
            <a:off x="2279061" y="336922"/>
            <a:ext cx="9303791" cy="705355"/>
          </a:xfrm>
          <a:prstGeom prst="rect">
            <a:avLst/>
          </a:prstGeom>
          <a:solidFill>
            <a:srgbClr val="1D263E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D721E8-B6EB-3A73-FCC2-512791508B65}"/>
              </a:ext>
            </a:extLst>
          </p:cNvPr>
          <p:cNvSpPr/>
          <p:nvPr/>
        </p:nvSpPr>
        <p:spPr>
          <a:xfrm>
            <a:off x="2155237" y="213098"/>
            <a:ext cx="9303791" cy="705355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the CNN has been formed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B58B9-706A-C65B-56A9-9EC5AFC1E191}"/>
              </a:ext>
            </a:extLst>
          </p:cNvPr>
          <p:cNvSpPr/>
          <p:nvPr/>
        </p:nvSpPr>
        <p:spPr>
          <a:xfrm>
            <a:off x="7062641" y="2833853"/>
            <a:ext cx="2391369" cy="1750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health problem or disability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increased by 24%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3BD3-06C0-52F9-2FDF-19CC57DF9AD7}"/>
              </a:ext>
            </a:extLst>
          </p:cNvPr>
          <p:cNvSpPr/>
          <p:nvPr/>
        </p:nvSpPr>
        <p:spPr>
          <a:xfrm>
            <a:off x="9622561" y="2833853"/>
            <a:ext cx="2427352" cy="1750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41% higher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proportion of older adults in coastal than non-coastal regions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63C1-9710-D381-A9B8-17FFAD34E50E}"/>
              </a:ext>
            </a:extLst>
          </p:cNvPr>
          <p:cNvSpPr/>
          <p:nvPr/>
        </p:nvSpPr>
        <p:spPr>
          <a:xfrm>
            <a:off x="1874238" y="2840576"/>
            <a:ext cx="2427353" cy="1744135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Largest increase in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inactivity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latest quarter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DC8E5E-959B-FA4B-E610-BCB6207BA705}"/>
              </a:ext>
            </a:extLst>
          </p:cNvPr>
          <p:cNvSpPr/>
          <p:nvPr/>
        </p:nvSpPr>
        <p:spPr>
          <a:xfrm>
            <a:off x="1874238" y="2285627"/>
            <a:ext cx="2427353" cy="46393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16-24 Yr Olds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F44F3D-17BD-0147-6136-8F653120F9C4}"/>
              </a:ext>
            </a:extLst>
          </p:cNvPr>
          <p:cNvSpPr/>
          <p:nvPr/>
        </p:nvSpPr>
        <p:spPr>
          <a:xfrm>
            <a:off x="9622562" y="2285629"/>
            <a:ext cx="2415423" cy="463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AAE8E1-4B3C-241E-F7CA-8157903F04E4}"/>
              </a:ext>
            </a:extLst>
          </p:cNvPr>
          <p:cNvSpPr/>
          <p:nvPr/>
        </p:nvSpPr>
        <p:spPr>
          <a:xfrm>
            <a:off x="7062640" y="2285627"/>
            <a:ext cx="2415423" cy="463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35-49 Yr olds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5E2C2B-584C-E337-DE0D-FBF7E0A0F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641" y="4650854"/>
            <a:ext cx="2391369" cy="2010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D3F95-2EB2-8ED7-EB12-C420171249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2561" y="4650855"/>
            <a:ext cx="2430327" cy="2010551"/>
          </a:xfrm>
          <a:prstGeom prst="rect">
            <a:avLst/>
          </a:prstGeom>
        </p:spPr>
      </p:pic>
      <p:pic>
        <p:nvPicPr>
          <p:cNvPr id="14" name="Picture 2" descr="British youth, Britain last in UN report on children's well-being">
            <a:extLst>
              <a:ext uri="{FF2B5EF4-FFF2-40B4-BE49-F238E27FC236}">
                <a16:creationId xmlns:a16="http://schemas.microsoft.com/office/drawing/2014/main" id="{93FAF2F5-291C-D304-B641-FF565139D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rgbClr val="FF0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1658" y="4650852"/>
            <a:ext cx="2389933" cy="201055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1BC82E-94FD-443C-396C-7692CCB3ABA8}"/>
              </a:ext>
            </a:extLst>
          </p:cNvPr>
          <p:cNvSpPr/>
          <p:nvPr/>
        </p:nvSpPr>
        <p:spPr>
          <a:xfrm>
            <a:off x="4509960" y="2292351"/>
            <a:ext cx="2427353" cy="46393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24-35 Yr Olds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F69F19-FDD5-A6AF-DBA1-F7E65E7DFDAC}"/>
              </a:ext>
            </a:extLst>
          </p:cNvPr>
          <p:cNvSpPr/>
          <p:nvPr/>
        </p:nvSpPr>
        <p:spPr>
          <a:xfrm>
            <a:off x="4509961" y="2840577"/>
            <a:ext cx="2391369" cy="1750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largest relative increases in economic inactivity </a:t>
            </a: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poor health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BFD8E-869D-0EE0-9249-55EA8CDD6E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002" y="4657578"/>
            <a:ext cx="2430327" cy="2010551"/>
          </a:xfrm>
          <a:prstGeom prst="rect">
            <a:avLst/>
          </a:prstGeom>
        </p:spPr>
      </p:pic>
      <p:sp>
        <p:nvSpPr>
          <p:cNvPr id="18" name="!!CFC2">
            <a:extLst>
              <a:ext uri="{FF2B5EF4-FFF2-40B4-BE49-F238E27FC236}">
                <a16:creationId xmlns:a16="http://schemas.microsoft.com/office/drawing/2014/main" id="{5C2E200B-9978-2033-A278-84F60582C07A}"/>
              </a:ext>
            </a:extLst>
          </p:cNvPr>
          <p:cNvSpPr/>
          <p:nvPr/>
        </p:nvSpPr>
        <p:spPr>
          <a:xfrm>
            <a:off x="8382149" y="1309666"/>
            <a:ext cx="3465200" cy="705355"/>
          </a:xfrm>
          <a:prstGeom prst="rect">
            <a:avLst/>
          </a:prstGeom>
          <a:solidFill>
            <a:srgbClr val="1D263E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2BE8F4-1D66-5B9B-8FE9-1B063376739D}"/>
              </a:ext>
            </a:extLst>
          </p:cNvPr>
          <p:cNvSpPr/>
          <p:nvPr/>
        </p:nvSpPr>
        <p:spPr>
          <a:xfrm>
            <a:off x="8258325" y="1185842"/>
            <a:ext cx="3465200" cy="705355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Intergenerational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83FEE5-53CC-4029-74F1-ECC2125936DC}"/>
              </a:ext>
            </a:extLst>
          </p:cNvPr>
          <p:cNvGrpSpPr/>
          <p:nvPr/>
        </p:nvGrpSpPr>
        <p:grpSpPr>
          <a:xfrm>
            <a:off x="917634" y="1168203"/>
            <a:ext cx="1162376" cy="1109659"/>
            <a:chOff x="-1549830" y="2302318"/>
            <a:chExt cx="1162376" cy="110965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AA5B79-B597-F697-8393-07FBC4FCADED}"/>
                </a:ext>
              </a:extLst>
            </p:cNvPr>
            <p:cNvSpPr/>
            <p:nvPr/>
          </p:nvSpPr>
          <p:spPr>
            <a:xfrm>
              <a:off x="-1549830" y="2302318"/>
              <a:ext cx="1162376" cy="1109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Graphic 32" descr="Lighthouse scene with solid fill">
              <a:extLst>
                <a:ext uri="{FF2B5EF4-FFF2-40B4-BE49-F238E27FC236}">
                  <a16:creationId xmlns:a16="http://schemas.microsoft.com/office/drawing/2014/main" id="{52A9A249-82E9-9BBD-FC1D-3741B219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431839" y="2363277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09694D-0637-F283-6B6A-392054C9A66E}"/>
              </a:ext>
            </a:extLst>
          </p:cNvPr>
          <p:cNvGrpSpPr/>
          <p:nvPr/>
        </p:nvGrpSpPr>
        <p:grpSpPr>
          <a:xfrm>
            <a:off x="-1397430" y="1124067"/>
            <a:ext cx="1162376" cy="1109659"/>
            <a:chOff x="-1549830" y="2549406"/>
            <a:chExt cx="1162376" cy="110965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7E3E17-9F32-8491-6A45-1A5D66C662AA}"/>
                </a:ext>
              </a:extLst>
            </p:cNvPr>
            <p:cNvSpPr/>
            <p:nvPr/>
          </p:nvSpPr>
          <p:spPr>
            <a:xfrm>
              <a:off x="-1549830" y="2549406"/>
              <a:ext cx="1162376" cy="1109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Graphic 35" descr="Link with solid fill">
              <a:extLst>
                <a:ext uri="{FF2B5EF4-FFF2-40B4-BE49-F238E27FC236}">
                  <a16:creationId xmlns:a16="http://schemas.microsoft.com/office/drawing/2014/main" id="{BA1DDEE0-1920-F723-BB7B-13CF4480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1481569" y="2627613"/>
              <a:ext cx="1007068" cy="1007068"/>
            </a:xfrm>
            <a:prstGeom prst="rect">
              <a:avLst/>
            </a:prstGeom>
          </p:spPr>
        </p:pic>
      </p:grpSp>
      <p:pic>
        <p:nvPicPr>
          <p:cNvPr id="39" name="Graphic 38" descr="Brainstorm with solid fill">
            <a:extLst>
              <a:ext uri="{FF2B5EF4-FFF2-40B4-BE49-F238E27FC236}">
                <a16:creationId xmlns:a16="http://schemas.microsoft.com/office/drawing/2014/main" id="{B222FD91-723D-74C3-4E7A-DB99EBECBE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80551D6-7706-53B0-91EC-50C7F4522A43}"/>
              </a:ext>
            </a:extLst>
          </p:cNvPr>
          <p:cNvSpPr/>
          <p:nvPr/>
        </p:nvSpPr>
        <p:spPr>
          <a:xfrm>
            <a:off x="16042" y="-6508629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rgbClr val="0B324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Brainstorm with solid fill">
            <a:extLst>
              <a:ext uri="{FF2B5EF4-FFF2-40B4-BE49-F238E27FC236}">
                <a16:creationId xmlns:a16="http://schemas.microsoft.com/office/drawing/2014/main" id="{06E10245-903F-A9D2-8C8C-D55F659947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20" name="Graphic 19" descr="Link with solid fill">
            <a:extLst>
              <a:ext uri="{FF2B5EF4-FFF2-40B4-BE49-F238E27FC236}">
                <a16:creationId xmlns:a16="http://schemas.microsoft.com/office/drawing/2014/main" id="{12AC8B9C-E4A5-0A01-295F-D781B014B3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6925" y="4498623"/>
            <a:ext cx="914400" cy="914400"/>
          </a:xfrm>
          <a:prstGeom prst="rect">
            <a:avLst/>
          </a:prstGeom>
        </p:spPr>
      </p:pic>
      <p:pic>
        <p:nvPicPr>
          <p:cNvPr id="21" name="Graphic 20" descr="Money with solid fill">
            <a:extLst>
              <a:ext uri="{FF2B5EF4-FFF2-40B4-BE49-F238E27FC236}">
                <a16:creationId xmlns:a16="http://schemas.microsoft.com/office/drawing/2014/main" id="{DD3B98B8-7396-ECAF-AB24-2D39125B7D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9224" y="2920910"/>
            <a:ext cx="914400" cy="914400"/>
          </a:xfrm>
          <a:prstGeom prst="rect">
            <a:avLst/>
          </a:prstGeom>
        </p:spPr>
      </p:pic>
      <p:pic>
        <p:nvPicPr>
          <p:cNvPr id="22" name="Graphic 21" descr="Lighthouse scene with solid fill">
            <a:extLst>
              <a:ext uri="{FF2B5EF4-FFF2-40B4-BE49-F238E27FC236}">
                <a16:creationId xmlns:a16="http://schemas.microsoft.com/office/drawing/2014/main" id="{68F18AF2-24FB-AC3C-E0A2-AC599154EC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5278" y="1343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B150A-2160-CCB8-AD3F-4E98CFED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>
            <a:extLst>
              <a:ext uri="{FF2B5EF4-FFF2-40B4-BE49-F238E27FC236}">
                <a16:creationId xmlns:a16="http://schemas.microsoft.com/office/drawing/2014/main" id="{D1F2F6BF-43A5-26E2-2054-7DBA4A02D17E}"/>
              </a:ext>
            </a:extLst>
          </p:cNvPr>
          <p:cNvSpPr/>
          <p:nvPr/>
        </p:nvSpPr>
        <p:spPr>
          <a:xfrm>
            <a:off x="16042" y="-6508629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rgbClr val="0B324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1">
            <a:extLst>
              <a:ext uri="{FF2B5EF4-FFF2-40B4-BE49-F238E27FC236}">
                <a16:creationId xmlns:a16="http://schemas.microsoft.com/office/drawing/2014/main" id="{C4CBF987-C5A3-09CA-811F-FAA9F7DA67F8}"/>
              </a:ext>
            </a:extLst>
          </p:cNvPr>
          <p:cNvSpPr/>
          <p:nvPr/>
        </p:nvSpPr>
        <p:spPr>
          <a:xfrm>
            <a:off x="2262500" y="1317035"/>
            <a:ext cx="1900535" cy="237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18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E3E930A-E54E-5892-CBF3-CD71457AD7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04" y="677277"/>
            <a:ext cx="4261032" cy="6247316"/>
          </a:xfrm>
          <a:prstGeom prst="rect">
            <a:avLst/>
          </a:prstGeom>
        </p:spPr>
      </p:pic>
      <p:pic>
        <p:nvPicPr>
          <p:cNvPr id="74" name="Picture 73" descr="A white outline of a map&#10;&#10;AI-generated content may be incorrect.">
            <a:extLst>
              <a:ext uri="{FF2B5EF4-FFF2-40B4-BE49-F238E27FC236}">
                <a16:creationId xmlns:a16="http://schemas.microsoft.com/office/drawing/2014/main" id="{5AF1BC01-7F2D-D1B7-7F82-BD48737EA6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5981" y="2226734"/>
            <a:ext cx="4390618" cy="47928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07D50C-3F62-903F-BB9E-04FA0095C0B2}"/>
              </a:ext>
            </a:extLst>
          </p:cNvPr>
          <p:cNvGrpSpPr/>
          <p:nvPr/>
        </p:nvGrpSpPr>
        <p:grpSpPr>
          <a:xfrm>
            <a:off x="917634" y="1168203"/>
            <a:ext cx="1162376" cy="1109659"/>
            <a:chOff x="-1549830" y="2302318"/>
            <a:chExt cx="1162376" cy="110965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649987-2F72-4B11-95E4-82A0CFB5AFD9}"/>
                </a:ext>
              </a:extLst>
            </p:cNvPr>
            <p:cNvSpPr/>
            <p:nvPr/>
          </p:nvSpPr>
          <p:spPr>
            <a:xfrm>
              <a:off x="-1549830" y="2302318"/>
              <a:ext cx="1162376" cy="1109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 descr="Lighthouse scene with solid fill">
              <a:extLst>
                <a:ext uri="{FF2B5EF4-FFF2-40B4-BE49-F238E27FC236}">
                  <a16:creationId xmlns:a16="http://schemas.microsoft.com/office/drawing/2014/main" id="{BAA40CD4-18C3-E0C0-3B6A-E3E5E1B2F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431839" y="236327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9531B-2C57-94D2-A563-3E82D9F0343F}"/>
              </a:ext>
            </a:extLst>
          </p:cNvPr>
          <p:cNvSpPr txBox="1"/>
          <p:nvPr/>
        </p:nvSpPr>
        <p:spPr>
          <a:xfrm>
            <a:off x="7155233" y="6545491"/>
            <a:ext cx="679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 West (7.42m) + North East (2.65m) = ~10.07 million 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2DE2D-E2E7-0AC6-22AC-54E04F4B5CF6}"/>
              </a:ext>
            </a:extLst>
          </p:cNvPr>
          <p:cNvSpPr txBox="1"/>
          <p:nvPr/>
        </p:nvSpPr>
        <p:spPr>
          <a:xfrm>
            <a:off x="2262500" y="6542639"/>
            <a:ext cx="4762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 10.4 million (approx. 18.5% of England’s population)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0F7875-6187-1178-FEBF-0C04E94AE2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8024" y="2137156"/>
            <a:ext cx="1512969" cy="230880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F30FF19-ED13-D49B-D83B-1B5CB6E4D62A}"/>
              </a:ext>
            </a:extLst>
          </p:cNvPr>
          <p:cNvSpPr txBox="1">
            <a:spLocks/>
          </p:cNvSpPr>
          <p:nvPr/>
        </p:nvSpPr>
        <p:spPr>
          <a:xfrm>
            <a:off x="2155238" y="1157126"/>
            <a:ext cx="9383620" cy="101913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lIns="108000" tIns="45720" rIns="91440" bIns="4572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00" normalizeH="0" baseline="0" noProof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Coastal communities are small, but collectively are a large and significant priority national population group (18.5%)  the near equivalent of the entire North West and North </a:t>
            </a:r>
            <a:r>
              <a:rPr kumimoji="0" lang="en-GB" sz="2400" b="1" i="0" u="none" strike="noStrike" kern="1200" cap="none" spc="-100" normalizeH="0" baseline="0" noProof="0" err="1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Eas</a:t>
            </a:r>
            <a:r>
              <a:rPr kumimoji="0" lang="en-GB" sz="2400" b="1" i="0" u="none" strike="noStrike" kern="1200" cap="none" spc="-100" normalizeH="0" baseline="0" noProof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 regions </a:t>
            </a:r>
            <a:r>
              <a:rPr kumimoji="0" lang="en-GB" sz="2400" b="1" i="0" u="sng" strike="noStrike" kern="1200" cap="none" spc="-100" normalizeH="0" baseline="0" noProof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combined</a:t>
            </a:r>
          </a:p>
        </p:txBody>
      </p:sp>
      <p:sp>
        <p:nvSpPr>
          <p:cNvPr id="8" name="!!CFC2">
            <a:extLst>
              <a:ext uri="{FF2B5EF4-FFF2-40B4-BE49-F238E27FC236}">
                <a16:creationId xmlns:a16="http://schemas.microsoft.com/office/drawing/2014/main" id="{90A8CFBF-8564-0A18-0CBD-452BF853EB68}"/>
              </a:ext>
            </a:extLst>
          </p:cNvPr>
          <p:cNvSpPr/>
          <p:nvPr/>
        </p:nvSpPr>
        <p:spPr>
          <a:xfrm>
            <a:off x="2272030" y="336922"/>
            <a:ext cx="8824593" cy="705355"/>
          </a:xfrm>
          <a:prstGeom prst="rect">
            <a:avLst/>
          </a:prstGeom>
          <a:solidFill>
            <a:srgbClr val="1D263E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!!CFC">
            <a:extLst>
              <a:ext uri="{FF2B5EF4-FFF2-40B4-BE49-F238E27FC236}">
                <a16:creationId xmlns:a16="http://schemas.microsoft.com/office/drawing/2014/main" id="{4C9BDBF3-C61F-6CAA-0B76-DE07D4BDC3CB}"/>
              </a:ext>
            </a:extLst>
          </p:cNvPr>
          <p:cNvSpPr/>
          <p:nvPr/>
        </p:nvSpPr>
        <p:spPr>
          <a:xfrm>
            <a:off x="2148206" y="213098"/>
            <a:ext cx="8824593" cy="705355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the CNN has been formed</a:t>
            </a:r>
          </a:p>
        </p:txBody>
      </p:sp>
      <p:pic>
        <p:nvPicPr>
          <p:cNvPr id="15" name="Graphic 14" descr="Brainstorm with solid fill">
            <a:extLst>
              <a:ext uri="{FF2B5EF4-FFF2-40B4-BE49-F238E27FC236}">
                <a16:creationId xmlns:a16="http://schemas.microsoft.com/office/drawing/2014/main" id="{C3F52EE2-C512-D0D1-0E47-DE2F93FA30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16" name="Graphic 15" descr="Brainstorm with solid fill">
            <a:extLst>
              <a:ext uri="{FF2B5EF4-FFF2-40B4-BE49-F238E27FC236}">
                <a16:creationId xmlns:a16="http://schemas.microsoft.com/office/drawing/2014/main" id="{D3D83064-B461-EA96-16BF-04BF3035F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18" name="Graphic 17" descr="Link with solid fill">
            <a:extLst>
              <a:ext uri="{FF2B5EF4-FFF2-40B4-BE49-F238E27FC236}">
                <a16:creationId xmlns:a16="http://schemas.microsoft.com/office/drawing/2014/main" id="{ED82F167-C12A-2B68-B428-3F9DEACD2A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925" y="4498623"/>
            <a:ext cx="914400" cy="914400"/>
          </a:xfrm>
          <a:prstGeom prst="rect">
            <a:avLst/>
          </a:prstGeom>
        </p:spPr>
      </p:pic>
      <p:pic>
        <p:nvPicPr>
          <p:cNvPr id="20" name="Graphic 19" descr="Money with solid fill">
            <a:extLst>
              <a:ext uri="{FF2B5EF4-FFF2-40B4-BE49-F238E27FC236}">
                <a16:creationId xmlns:a16="http://schemas.microsoft.com/office/drawing/2014/main" id="{37DC3BD4-8664-3959-F81B-443220C7C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224" y="2920910"/>
            <a:ext cx="914400" cy="914400"/>
          </a:xfrm>
          <a:prstGeom prst="rect">
            <a:avLst/>
          </a:prstGeom>
        </p:spPr>
      </p:pic>
      <p:pic>
        <p:nvPicPr>
          <p:cNvPr id="21" name="Graphic 20" descr="Lighthouse scene with solid fill">
            <a:extLst>
              <a:ext uri="{FF2B5EF4-FFF2-40B4-BE49-F238E27FC236}">
                <a16:creationId xmlns:a16="http://schemas.microsoft.com/office/drawing/2014/main" id="{D6612276-B959-10B5-8AE6-84F18EFC3C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5278" y="1343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3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74150-0A31-2618-8540-11D29335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!!CFC2">
            <a:extLst>
              <a:ext uri="{FF2B5EF4-FFF2-40B4-BE49-F238E27FC236}">
                <a16:creationId xmlns:a16="http://schemas.microsoft.com/office/drawing/2014/main" id="{04D4E7F0-70C6-4E19-8E64-C5A54142D2B4}"/>
              </a:ext>
            </a:extLst>
          </p:cNvPr>
          <p:cNvSpPr/>
          <p:nvPr/>
        </p:nvSpPr>
        <p:spPr>
          <a:xfrm>
            <a:off x="2399062" y="523807"/>
            <a:ext cx="6346426" cy="705355"/>
          </a:xfrm>
          <a:prstGeom prst="rect">
            <a:avLst/>
          </a:prstGeom>
          <a:solidFill>
            <a:srgbClr val="1D263E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9E3C4B-E00A-F157-7B2F-BCCBA73D0F74}"/>
              </a:ext>
            </a:extLst>
          </p:cNvPr>
          <p:cNvSpPr/>
          <p:nvPr/>
        </p:nvSpPr>
        <p:spPr>
          <a:xfrm>
            <a:off x="2286813" y="399983"/>
            <a:ext cx="6346426" cy="705355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 Priority coastal communities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B6B48DB-A387-744F-CE50-E1968C7E3F19}"/>
              </a:ext>
            </a:extLst>
          </p:cNvPr>
          <p:cNvGrpSpPr/>
          <p:nvPr/>
        </p:nvGrpSpPr>
        <p:grpSpPr>
          <a:xfrm>
            <a:off x="-1397430" y="3040470"/>
            <a:ext cx="1162376" cy="1109659"/>
            <a:chOff x="-1549830" y="2549406"/>
            <a:chExt cx="1162376" cy="110965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6AEB1A9-01BD-919C-9D3A-5AD6AE5D0446}"/>
                </a:ext>
              </a:extLst>
            </p:cNvPr>
            <p:cNvSpPr/>
            <p:nvPr/>
          </p:nvSpPr>
          <p:spPr>
            <a:xfrm>
              <a:off x="-1549830" y="2549406"/>
              <a:ext cx="1162376" cy="1109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Graphic 82" descr="Link with solid fill">
              <a:extLst>
                <a:ext uri="{FF2B5EF4-FFF2-40B4-BE49-F238E27FC236}">
                  <a16:creationId xmlns:a16="http://schemas.microsoft.com/office/drawing/2014/main" id="{DDC70BE8-A2F7-8F3C-AD9A-A2DC6F2C9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481569" y="2627613"/>
              <a:ext cx="1007068" cy="1007068"/>
            </a:xfrm>
            <a:prstGeom prst="rect">
              <a:avLst/>
            </a:prstGeom>
          </p:spPr>
        </p:pic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D54B4972-4154-BD11-5CEF-A7986D0311DC}"/>
              </a:ext>
            </a:extLst>
          </p:cNvPr>
          <p:cNvSpPr/>
          <p:nvPr/>
        </p:nvSpPr>
        <p:spPr>
          <a:xfrm>
            <a:off x="-1397430" y="4724842"/>
            <a:ext cx="1162376" cy="1109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phic 88" descr="Money with solid fill">
            <a:extLst>
              <a:ext uri="{FF2B5EF4-FFF2-40B4-BE49-F238E27FC236}">
                <a16:creationId xmlns:a16="http://schemas.microsoft.com/office/drawing/2014/main" id="{C306B787-9F9F-F34F-F293-E0D7CA5EA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83009" y="4752927"/>
            <a:ext cx="914400" cy="914400"/>
          </a:xfrm>
          <a:prstGeom prst="rect">
            <a:avLst/>
          </a:prstGeom>
        </p:spPr>
      </p:pic>
      <p:sp>
        <p:nvSpPr>
          <p:cNvPr id="101" name="Freeform 100">
            <a:extLst>
              <a:ext uri="{FF2B5EF4-FFF2-40B4-BE49-F238E27FC236}">
                <a16:creationId xmlns:a16="http://schemas.microsoft.com/office/drawing/2014/main" id="{51C01FC9-2373-6218-41CB-BB69A615937F}"/>
              </a:ext>
            </a:extLst>
          </p:cNvPr>
          <p:cNvSpPr/>
          <p:nvPr/>
        </p:nvSpPr>
        <p:spPr>
          <a:xfrm>
            <a:off x="16042" y="-6508629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rgbClr val="0B324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50E8E4F-636B-D3EA-C833-7B19142464C7}"/>
              </a:ext>
            </a:extLst>
          </p:cNvPr>
          <p:cNvGrpSpPr/>
          <p:nvPr/>
        </p:nvGrpSpPr>
        <p:grpSpPr>
          <a:xfrm>
            <a:off x="917634" y="1168203"/>
            <a:ext cx="1162376" cy="1109659"/>
            <a:chOff x="-1549830" y="2302318"/>
            <a:chExt cx="1162376" cy="110965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F9D009E-2188-7A82-4285-62FEB3DC79FF}"/>
                </a:ext>
              </a:extLst>
            </p:cNvPr>
            <p:cNvSpPr/>
            <p:nvPr/>
          </p:nvSpPr>
          <p:spPr>
            <a:xfrm>
              <a:off x="-1549830" y="2302318"/>
              <a:ext cx="1162376" cy="1109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" name="Graphic 103" descr="Lighthouse scene with solid fill">
              <a:extLst>
                <a:ext uri="{FF2B5EF4-FFF2-40B4-BE49-F238E27FC236}">
                  <a16:creationId xmlns:a16="http://schemas.microsoft.com/office/drawing/2014/main" id="{0C7B958D-8D17-1E9D-FF99-109D6BA8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431839" y="2363277"/>
              <a:ext cx="914400" cy="914400"/>
            </a:xfrm>
            <a:prstGeom prst="rect">
              <a:avLst/>
            </a:prstGeom>
          </p:spPr>
        </p:pic>
      </p:grpSp>
      <p:pic>
        <p:nvPicPr>
          <p:cNvPr id="105" name="Graphic 104" descr="Brainstorm with solid fill">
            <a:extLst>
              <a:ext uri="{FF2B5EF4-FFF2-40B4-BE49-F238E27FC236}">
                <a16:creationId xmlns:a16="http://schemas.microsoft.com/office/drawing/2014/main" id="{37F42ABE-FA11-F569-5758-8B0771C301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106" name="Graphic 105" descr="Link with solid fill">
            <a:extLst>
              <a:ext uri="{FF2B5EF4-FFF2-40B4-BE49-F238E27FC236}">
                <a16:creationId xmlns:a16="http://schemas.microsoft.com/office/drawing/2014/main" id="{DAD200A2-AF2F-8609-E19F-EAB838DAD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1288" y="3473405"/>
            <a:ext cx="914400" cy="914400"/>
          </a:xfrm>
          <a:prstGeom prst="rect">
            <a:avLst/>
          </a:prstGeom>
        </p:spPr>
      </p:pic>
      <p:pic>
        <p:nvPicPr>
          <p:cNvPr id="107" name="Graphic 106" descr="Money with solid fill">
            <a:extLst>
              <a:ext uri="{FF2B5EF4-FFF2-40B4-BE49-F238E27FC236}">
                <a16:creationId xmlns:a16="http://schemas.microsoft.com/office/drawing/2014/main" id="{169E179F-1874-2F4F-CC2E-CC6C965FA3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2790" y="5148421"/>
            <a:ext cx="914400" cy="914400"/>
          </a:xfrm>
          <a:prstGeom prst="rect">
            <a:avLst/>
          </a:prstGeom>
        </p:spPr>
      </p:pic>
      <p:pic>
        <p:nvPicPr>
          <p:cNvPr id="2" name="Picture 1" descr="A map of england with names and cities&#10;&#10;AI-generated content may be incorrect.">
            <a:extLst>
              <a:ext uri="{FF2B5EF4-FFF2-40B4-BE49-F238E27FC236}">
                <a16:creationId xmlns:a16="http://schemas.microsoft.com/office/drawing/2014/main" id="{21AB7076-496E-BC3B-F172-F9B917650F9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813" y="1440001"/>
            <a:ext cx="9575300" cy="49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9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94ECF-9A6E-8154-87BE-1A4ECC3DD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788CAD-9D11-48C5-9F7F-387A19D5A26C}"/>
              </a:ext>
            </a:extLst>
          </p:cNvPr>
          <p:cNvCxnSpPr>
            <a:cxnSpLocks/>
          </p:cNvCxnSpPr>
          <p:nvPr/>
        </p:nvCxnSpPr>
        <p:spPr>
          <a:xfrm flipH="1">
            <a:off x="4815286" y="3688914"/>
            <a:ext cx="3478715" cy="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!!CFC2">
            <a:extLst>
              <a:ext uri="{FF2B5EF4-FFF2-40B4-BE49-F238E27FC236}">
                <a16:creationId xmlns:a16="http://schemas.microsoft.com/office/drawing/2014/main" id="{2AEFE27A-CFBA-8A34-B4FB-F565BDF65D04}"/>
              </a:ext>
            </a:extLst>
          </p:cNvPr>
          <p:cNvSpPr/>
          <p:nvPr/>
        </p:nvSpPr>
        <p:spPr>
          <a:xfrm>
            <a:off x="2365201" y="736746"/>
            <a:ext cx="8687111" cy="705355"/>
          </a:xfrm>
          <a:prstGeom prst="rect">
            <a:avLst/>
          </a:prstGeom>
          <a:solidFill>
            <a:srgbClr val="1D263E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EE6516-BC9C-1E91-0AF3-15F17C29E47C}"/>
              </a:ext>
            </a:extLst>
          </p:cNvPr>
          <p:cNvSpPr/>
          <p:nvPr/>
        </p:nvSpPr>
        <p:spPr>
          <a:xfrm>
            <a:off x="2241377" y="612922"/>
            <a:ext cx="8687111" cy="705355"/>
          </a:xfrm>
          <a:prstGeom prst="rect">
            <a:avLst/>
          </a:prstGeom>
          <a:solidFill>
            <a:srgbClr val="BF0100">
              <a:alpha val="98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employment gap in the 55 towns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7E60EE-974F-CC3E-A3A0-A898603C4854}"/>
              </a:ext>
            </a:extLst>
          </p:cNvPr>
          <p:cNvSpPr/>
          <p:nvPr/>
        </p:nvSpPr>
        <p:spPr>
          <a:xfrm>
            <a:off x="2246001" y="3240145"/>
            <a:ext cx="2573908" cy="958644"/>
          </a:xfrm>
          <a:prstGeom prst="rect">
            <a:avLst/>
          </a:prstGeom>
          <a:solidFill>
            <a:srgbClr val="0070C0">
              <a:alpha val="2792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worked/Long Term Unemployed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11411-40B8-B3E6-D299-F6DC6989D76D}"/>
              </a:ext>
            </a:extLst>
          </p:cNvPr>
          <p:cNvSpPr/>
          <p:nvPr/>
        </p:nvSpPr>
        <p:spPr>
          <a:xfrm>
            <a:off x="2241378" y="4357306"/>
            <a:ext cx="2573908" cy="890723"/>
          </a:xfrm>
          <a:prstGeom prst="rect">
            <a:avLst/>
          </a:prstGeom>
          <a:solidFill>
            <a:schemeClr val="accent2">
              <a:alpha val="2792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qualifications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5EA4F-FBC9-DA59-D868-F48099B2173D}"/>
              </a:ext>
            </a:extLst>
          </p:cNvPr>
          <p:cNvSpPr/>
          <p:nvPr/>
        </p:nvSpPr>
        <p:spPr>
          <a:xfrm>
            <a:off x="2241378" y="5453056"/>
            <a:ext cx="2573908" cy="917172"/>
          </a:xfrm>
          <a:prstGeom prst="rect">
            <a:avLst/>
          </a:prstGeom>
          <a:solidFill>
            <a:srgbClr val="FF0000">
              <a:alpha val="2792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Economically inactive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BE10041-A0B9-3875-E7FC-DD3458F8F6D3}"/>
              </a:ext>
            </a:extLst>
          </p:cNvPr>
          <p:cNvGraphicFramePr/>
          <p:nvPr/>
        </p:nvGraphicFramePr>
        <p:xfrm>
          <a:off x="5052877" y="2973788"/>
          <a:ext cx="6897293" cy="35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08C5B45-B22D-DBCA-476B-58212F6A82E7}"/>
              </a:ext>
            </a:extLst>
          </p:cNvPr>
          <p:cNvSpPr/>
          <p:nvPr/>
        </p:nvSpPr>
        <p:spPr>
          <a:xfrm>
            <a:off x="2159861" y="3164181"/>
            <a:ext cx="2573908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 have never worked / are long-term unemployed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9B250F-2C52-AB5E-260D-85650D511F1C}"/>
              </a:ext>
            </a:extLst>
          </p:cNvPr>
          <p:cNvCxnSpPr>
            <a:cxnSpLocks/>
          </p:cNvCxnSpPr>
          <p:nvPr/>
        </p:nvCxnSpPr>
        <p:spPr>
          <a:xfrm flipH="1">
            <a:off x="4815286" y="4779397"/>
            <a:ext cx="2527623" cy="0"/>
          </a:xfrm>
          <a:prstGeom prst="straightConnector1">
            <a:avLst/>
          </a:prstGeom>
          <a:ln w="952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F5AEA7D-3B00-448F-78E0-C8BB4D4EE196}"/>
              </a:ext>
            </a:extLst>
          </p:cNvPr>
          <p:cNvSpPr/>
          <p:nvPr/>
        </p:nvSpPr>
        <p:spPr>
          <a:xfrm>
            <a:off x="2155238" y="4297669"/>
            <a:ext cx="2573908" cy="8907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22% have no qualifications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D26123-ECBE-DE1E-F0C8-0C8CE72EFC71}"/>
              </a:ext>
            </a:extLst>
          </p:cNvPr>
          <p:cNvCxnSpPr>
            <a:cxnSpLocks/>
          </p:cNvCxnSpPr>
          <p:nvPr/>
        </p:nvCxnSpPr>
        <p:spPr>
          <a:xfrm flipH="1">
            <a:off x="4807520" y="5860461"/>
            <a:ext cx="1704109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CB1B8-E649-9134-AAAF-E961A5E0751D}"/>
              </a:ext>
            </a:extLst>
          </p:cNvPr>
          <p:cNvSpPr/>
          <p:nvPr/>
        </p:nvSpPr>
        <p:spPr>
          <a:xfrm>
            <a:off x="2155238" y="5377091"/>
            <a:ext cx="2573908" cy="9171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45.9% are economically </a:t>
            </a:r>
          </a:p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2AD0CE-8AC1-2E19-2668-CCA1AC903100}"/>
              </a:ext>
            </a:extLst>
          </p:cNvPr>
          <p:cNvSpPr txBox="1"/>
          <p:nvPr/>
        </p:nvSpPr>
        <p:spPr>
          <a:xfrm>
            <a:off x="2365200" y="1740368"/>
            <a:ext cx="6897293" cy="559756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txBody>
          <a:bodyPr wrap="square" lIns="72000" tIns="45720" rIns="91440" bIns="45720" anchor="ctr" anchorCtr="0"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2.2 million people; of these: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DBB145-A54D-0C55-F7DA-00DC6C71E98E}"/>
              </a:ext>
            </a:extLst>
          </p:cNvPr>
          <p:cNvGrpSpPr/>
          <p:nvPr/>
        </p:nvGrpSpPr>
        <p:grpSpPr>
          <a:xfrm>
            <a:off x="992862" y="1401073"/>
            <a:ext cx="1162376" cy="1109659"/>
            <a:chOff x="-1549830" y="2302318"/>
            <a:chExt cx="1162376" cy="110965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A9B43F-A864-8910-30D5-A322F79A2594}"/>
                </a:ext>
              </a:extLst>
            </p:cNvPr>
            <p:cNvSpPr/>
            <p:nvPr/>
          </p:nvSpPr>
          <p:spPr>
            <a:xfrm>
              <a:off x="-1549830" y="2302318"/>
              <a:ext cx="1162376" cy="1109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 descr="Lighthouse scene with solid fill">
              <a:extLst>
                <a:ext uri="{FF2B5EF4-FFF2-40B4-BE49-F238E27FC236}">
                  <a16:creationId xmlns:a16="http://schemas.microsoft.com/office/drawing/2014/main" id="{03215CAD-D910-5EAF-E5C3-D52820D1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431839" y="2363277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3B1490-7B4C-CD10-9F66-898A70D2FA43}"/>
              </a:ext>
            </a:extLst>
          </p:cNvPr>
          <p:cNvGrpSpPr/>
          <p:nvPr/>
        </p:nvGrpSpPr>
        <p:grpSpPr>
          <a:xfrm>
            <a:off x="-1397430" y="3040470"/>
            <a:ext cx="1162376" cy="1109659"/>
            <a:chOff x="-1549830" y="2549406"/>
            <a:chExt cx="1162376" cy="110965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43DCF80-F8F4-FFF5-15FC-6F2CB3287F54}"/>
                </a:ext>
              </a:extLst>
            </p:cNvPr>
            <p:cNvSpPr/>
            <p:nvPr/>
          </p:nvSpPr>
          <p:spPr>
            <a:xfrm>
              <a:off x="-1549830" y="2549406"/>
              <a:ext cx="1162376" cy="1109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Graphic 58" descr="Link with solid fill">
              <a:extLst>
                <a:ext uri="{FF2B5EF4-FFF2-40B4-BE49-F238E27FC236}">
                  <a16:creationId xmlns:a16="http://schemas.microsoft.com/office/drawing/2014/main" id="{601FA095-5C38-1A66-22EE-D7D41637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481569" y="2627613"/>
              <a:ext cx="1007068" cy="1007068"/>
            </a:xfrm>
            <a:prstGeom prst="rect">
              <a:avLst/>
            </a:prstGeom>
          </p:spPr>
        </p:pic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F35AFD91-8271-EE1F-415F-D7FBA75E6D75}"/>
              </a:ext>
            </a:extLst>
          </p:cNvPr>
          <p:cNvSpPr/>
          <p:nvPr/>
        </p:nvSpPr>
        <p:spPr>
          <a:xfrm>
            <a:off x="-1397430" y="4724842"/>
            <a:ext cx="1162376" cy="1109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Money with solid fill">
            <a:extLst>
              <a:ext uri="{FF2B5EF4-FFF2-40B4-BE49-F238E27FC236}">
                <a16:creationId xmlns:a16="http://schemas.microsoft.com/office/drawing/2014/main" id="{EFAE0FD5-03B2-B19C-624F-4B6E9CE2C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283009" y="4752927"/>
            <a:ext cx="914400" cy="914400"/>
          </a:xfrm>
          <a:prstGeom prst="rect">
            <a:avLst/>
          </a:prstGeom>
        </p:spPr>
      </p:pic>
      <p:pic>
        <p:nvPicPr>
          <p:cNvPr id="62" name="Graphic 61" descr="Brainstorm with solid fill">
            <a:extLst>
              <a:ext uri="{FF2B5EF4-FFF2-40B4-BE49-F238E27FC236}">
                <a16:creationId xmlns:a16="http://schemas.microsoft.com/office/drawing/2014/main" id="{B3F0E09A-1578-2AD7-A5E8-372CC65CBD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E88B4AF-D218-4A45-E341-5E9C1ED8767F}"/>
              </a:ext>
            </a:extLst>
          </p:cNvPr>
          <p:cNvSpPr/>
          <p:nvPr/>
        </p:nvSpPr>
        <p:spPr>
          <a:xfrm>
            <a:off x="0" y="-6172564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rgbClr val="0B3249"/>
          </a:solidFill>
          <a:ln w="571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17" descr="Brainstorm with solid fill">
            <a:extLst>
              <a:ext uri="{FF2B5EF4-FFF2-40B4-BE49-F238E27FC236}">
                <a16:creationId xmlns:a16="http://schemas.microsoft.com/office/drawing/2014/main" id="{8798B04E-45F3-F0D4-0D97-67B2578508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8796" y="1444978"/>
            <a:ext cx="914400" cy="914400"/>
          </a:xfrm>
          <a:prstGeom prst="rect">
            <a:avLst/>
          </a:prstGeom>
        </p:spPr>
      </p:pic>
      <p:pic>
        <p:nvPicPr>
          <p:cNvPr id="19" name="Graphic 18" descr="Link with solid fill">
            <a:extLst>
              <a:ext uri="{FF2B5EF4-FFF2-40B4-BE49-F238E27FC236}">
                <a16:creationId xmlns:a16="http://schemas.microsoft.com/office/drawing/2014/main" id="{1990D498-5BE2-B48D-E183-9D2500B212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1288" y="3473405"/>
            <a:ext cx="914400" cy="914400"/>
          </a:xfrm>
          <a:prstGeom prst="rect">
            <a:avLst/>
          </a:prstGeom>
        </p:spPr>
      </p:pic>
      <p:pic>
        <p:nvPicPr>
          <p:cNvPr id="20" name="Graphic 19" descr="Money with solid fill">
            <a:extLst>
              <a:ext uri="{FF2B5EF4-FFF2-40B4-BE49-F238E27FC236}">
                <a16:creationId xmlns:a16="http://schemas.microsoft.com/office/drawing/2014/main" id="{EB22A072-5D9D-C5F7-0C02-E08BAFC97C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2790" y="5148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5823C-A162-ABED-623C-049C86CD4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2161968E-CD9D-FBC8-E4AE-A0D5E551CEF4}"/>
              </a:ext>
            </a:extLst>
          </p:cNvPr>
          <p:cNvSpPr/>
          <p:nvPr/>
        </p:nvSpPr>
        <p:spPr>
          <a:xfrm>
            <a:off x="584064" y="3887829"/>
            <a:ext cx="3478113" cy="5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5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45.9%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65E34AF9-EE18-6790-FE82-B7A65CE0069A}"/>
              </a:ext>
            </a:extLst>
          </p:cNvPr>
          <p:cNvSpPr/>
          <p:nvPr/>
        </p:nvSpPr>
        <p:spPr>
          <a:xfrm>
            <a:off x="1224620" y="4687334"/>
            <a:ext cx="2197001" cy="274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Economic Inactivity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86EAF67-7C62-E269-015F-AD8C4CBBE146}"/>
              </a:ext>
            </a:extLst>
          </p:cNvPr>
          <p:cNvSpPr/>
          <p:nvPr/>
        </p:nvSpPr>
        <p:spPr>
          <a:xfrm>
            <a:off x="904384" y="5001925"/>
            <a:ext cx="2837475" cy="17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Working-age adults in coastal towns — more than double </a:t>
            </a:r>
          </a:p>
          <a:p>
            <a:pPr marL="0" marR="0" lvl="0" indent="0" algn="ctr" defTabSz="914400" rtl="0" eaLnBrk="1" fontAlgn="auto" latinLnBrk="0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national average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29A93FC-5E56-287E-3AC3-35DAB98BE9D4}"/>
              </a:ext>
            </a:extLst>
          </p:cNvPr>
          <p:cNvSpPr/>
          <p:nvPr/>
        </p:nvSpPr>
        <p:spPr>
          <a:xfrm>
            <a:off x="4349552" y="3871498"/>
            <a:ext cx="3478113" cy="5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5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&gt;50%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E62C9F1B-C9C6-C247-12BC-C6BC3DBD78CB}"/>
              </a:ext>
            </a:extLst>
          </p:cNvPr>
          <p:cNvSpPr/>
          <p:nvPr/>
        </p:nvSpPr>
        <p:spPr>
          <a:xfrm>
            <a:off x="5031673" y="4671003"/>
            <a:ext cx="2197001" cy="274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Long-term Sickness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9D248217-4C6E-C0BC-2EB6-57E734EBB669}"/>
              </a:ext>
            </a:extLst>
          </p:cNvPr>
          <p:cNvSpPr/>
          <p:nvPr/>
        </p:nvSpPr>
        <p:spPr>
          <a:xfrm>
            <a:off x="4630853" y="5001925"/>
            <a:ext cx="2933221" cy="1152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Coastal residents inactive due to health conditions, compared to 36.2% nationally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117A3102-30B2-704D-BA2F-9CAC012E3C8A}"/>
              </a:ext>
            </a:extLst>
          </p:cNvPr>
          <p:cNvSpPr/>
          <p:nvPr/>
        </p:nvSpPr>
        <p:spPr>
          <a:xfrm>
            <a:off x="8132855" y="3871500"/>
            <a:ext cx="3478213" cy="5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5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£9.88B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9F3AD4A3-A987-B65C-AEBB-159A6F30F258}"/>
              </a:ext>
            </a:extLst>
          </p:cNvPr>
          <p:cNvSpPr/>
          <p:nvPr/>
        </p:nvSpPr>
        <p:spPr>
          <a:xfrm>
            <a:off x="8773411" y="4671005"/>
            <a:ext cx="2197001" cy="274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Annual Cost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D8642A04-5334-DB0D-3F4C-E9198C0126C7}"/>
              </a:ext>
            </a:extLst>
          </p:cNvPr>
          <p:cNvSpPr/>
          <p:nvPr/>
        </p:nvSpPr>
        <p:spPr>
          <a:xfrm>
            <a:off x="8570204" y="5001927"/>
            <a:ext cx="2694229" cy="1152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Estimated total cost in lost productivity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F1E616-D492-C4E0-AC5C-E71B06CB5D47}"/>
              </a:ext>
            </a:extLst>
          </p:cNvPr>
          <p:cNvCxnSpPr/>
          <p:nvPr/>
        </p:nvCxnSpPr>
        <p:spPr>
          <a:xfrm>
            <a:off x="1699128" y="3381607"/>
            <a:ext cx="908338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C">
            <a:extLst>
              <a:ext uri="{FF2B5EF4-FFF2-40B4-BE49-F238E27FC236}">
                <a16:creationId xmlns:a16="http://schemas.microsoft.com/office/drawing/2014/main" id="{A414FE19-348D-167A-7A85-B027089DB4D2}"/>
              </a:ext>
            </a:extLst>
          </p:cNvPr>
          <p:cNvSpPr/>
          <p:nvPr/>
        </p:nvSpPr>
        <p:spPr>
          <a:xfrm>
            <a:off x="5928152" y="3265296"/>
            <a:ext cx="269399" cy="2391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457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 0">
            <a:extLst>
              <a:ext uri="{FF2B5EF4-FFF2-40B4-BE49-F238E27FC236}">
                <a16:creationId xmlns:a16="http://schemas.microsoft.com/office/drawing/2014/main" id="{571D8048-AB71-46DA-F7FD-565E1C182F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074"/>
          <a:stretch/>
        </p:blipFill>
        <p:spPr>
          <a:xfrm>
            <a:off x="-1" y="-168349"/>
            <a:ext cx="12275127" cy="26799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C52B1D7-7A46-CD9A-9A8E-CD4DF023CA7C}"/>
              </a:ext>
            </a:extLst>
          </p:cNvPr>
          <p:cNvSpPr/>
          <p:nvPr/>
        </p:nvSpPr>
        <p:spPr>
          <a:xfrm>
            <a:off x="1" y="2511624"/>
            <a:ext cx="12192000" cy="723504"/>
          </a:xfrm>
          <a:prstGeom prst="rect">
            <a:avLst/>
          </a:prstGeom>
          <a:solidFill>
            <a:srgbClr val="0B3249"/>
          </a:solidFill>
          <a:ln w="28575">
            <a:solidFill>
              <a:schemeClr val="bg1"/>
            </a:solidFill>
          </a:ln>
        </p:spPr>
        <p:txBody>
          <a:bodyPr wrap="none" lIns="108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ts val="42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The Case for Urgent Action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36F0B1D-1E55-4077-A1C7-7D517EA13C96}"/>
              </a:ext>
            </a:extLst>
          </p:cNvPr>
          <p:cNvSpPr/>
          <p:nvPr/>
        </p:nvSpPr>
        <p:spPr>
          <a:xfrm>
            <a:off x="1107486" y="6099096"/>
            <a:ext cx="10180130" cy="562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B3249"/>
                </a:solidFill>
                <a:effectLst/>
                <a:uLnTx/>
                <a:uFillTx/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analysis of data for the 55 coastal towns shows the scale of coastal economic inactivity and the financial impact of lost productivity due to long-term sickness amongst coastal residents who are not working.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B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2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B771-2769-A71B-A152-AFC2AF216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reaking Barriers Innovations">
            <a:extLst>
              <a:ext uri="{FF2B5EF4-FFF2-40B4-BE49-F238E27FC236}">
                <a16:creationId xmlns:a16="http://schemas.microsoft.com/office/drawing/2014/main" id="{4831BE32-EBCA-9282-26DC-696F5B6C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199" y="95701"/>
            <a:ext cx="1344606" cy="10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7A9C7-BC19-CAFB-B695-304889642CC5}"/>
              </a:ext>
            </a:extLst>
          </p:cNvPr>
          <p:cNvSpPr txBox="1"/>
          <p:nvPr/>
        </p:nvSpPr>
        <p:spPr>
          <a:xfrm>
            <a:off x="5897107" y="2429814"/>
            <a:ext cx="51982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“There’s no employment focus. No decent pathway young people can believe in or see themselves in. </a:t>
            </a: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They’re discounting themselves before they’ve even started.”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897502-656B-0D4D-0665-AD1A8BAD8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399" y="2428111"/>
            <a:ext cx="2758329" cy="371754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352AD10E-10D1-2C0A-5E57-88A2C34C2FCC}"/>
              </a:ext>
            </a:extLst>
          </p:cNvPr>
          <p:cNvSpPr/>
          <p:nvPr/>
        </p:nvSpPr>
        <p:spPr>
          <a:xfrm>
            <a:off x="2417171" y="339707"/>
            <a:ext cx="4247903" cy="714878"/>
          </a:xfrm>
          <a:prstGeom prst="rect">
            <a:avLst/>
          </a:prstGeom>
          <a:noFill/>
          <a:ln/>
        </p:spPr>
        <p:txBody>
          <a:bodyPr wrap="square" lIns="12000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Case Study Focus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2E2FFF7-3499-AA65-C358-585590838B74}"/>
              </a:ext>
            </a:extLst>
          </p:cNvPr>
          <p:cNvSpPr txBox="1">
            <a:spLocks/>
          </p:cNvSpPr>
          <p:nvPr/>
        </p:nvSpPr>
        <p:spPr>
          <a:xfrm>
            <a:off x="2428207" y="1079839"/>
            <a:ext cx="3516198" cy="1115787"/>
          </a:xfrm>
          <a:prstGeom prst="rect">
            <a:avLst/>
          </a:prstGeom>
          <a:noFill/>
        </p:spPr>
        <p:txBody>
          <a:bodyPr lIns="1296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Felixstowe:           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 People, Drugs, and Crime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4EE55B4-BB5D-511C-33FE-C7F9A1E53967}"/>
              </a:ext>
            </a:extLst>
          </p:cNvPr>
          <p:cNvSpPr/>
          <p:nvPr/>
        </p:nvSpPr>
        <p:spPr>
          <a:xfrm>
            <a:off x="0" y="-4234684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382562-C38E-D5A5-BE8D-3CE664B4F4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94" y="1296348"/>
            <a:ext cx="1068059" cy="1022154"/>
          </a:xfrm>
          <a:custGeom>
            <a:avLst/>
            <a:gdLst/>
            <a:ahLst/>
            <a:cxnLst/>
            <a:rect l="l" t="t" r="r" b="b"/>
            <a:pathLst>
              <a:path w="1486412" h="1422526">
                <a:moveTo>
                  <a:pt x="491851" y="655834"/>
                </a:moveTo>
                <a:lnTo>
                  <a:pt x="491851" y="868221"/>
                </a:lnTo>
                <a:lnTo>
                  <a:pt x="548048" y="868221"/>
                </a:lnTo>
                <a:lnTo>
                  <a:pt x="548048" y="655834"/>
                </a:lnTo>
                <a:close/>
                <a:moveTo>
                  <a:pt x="1159797" y="651034"/>
                </a:moveTo>
                <a:cubicBezTo>
                  <a:pt x="1129265" y="651034"/>
                  <a:pt x="1106733" y="657300"/>
                  <a:pt x="1092201" y="669833"/>
                </a:cubicBezTo>
                <a:cubicBezTo>
                  <a:pt x="1077668" y="682365"/>
                  <a:pt x="1070402" y="697831"/>
                  <a:pt x="1070402" y="716230"/>
                </a:cubicBezTo>
                <a:cubicBezTo>
                  <a:pt x="1070402" y="736629"/>
                  <a:pt x="1078802" y="752561"/>
                  <a:pt x="1095601" y="764027"/>
                </a:cubicBezTo>
                <a:cubicBezTo>
                  <a:pt x="1107733" y="772293"/>
                  <a:pt x="1136465" y="781426"/>
                  <a:pt x="1181795" y="791425"/>
                </a:cubicBezTo>
                <a:cubicBezTo>
                  <a:pt x="1191528" y="793692"/>
                  <a:pt x="1197794" y="796158"/>
                  <a:pt x="1200594" y="798825"/>
                </a:cubicBezTo>
                <a:cubicBezTo>
                  <a:pt x="1203261" y="801625"/>
                  <a:pt x="1204594" y="805158"/>
                  <a:pt x="1204594" y="809424"/>
                </a:cubicBezTo>
                <a:cubicBezTo>
                  <a:pt x="1204594" y="815691"/>
                  <a:pt x="1202127" y="820690"/>
                  <a:pt x="1197194" y="824423"/>
                </a:cubicBezTo>
                <a:cubicBezTo>
                  <a:pt x="1189861" y="829756"/>
                  <a:pt x="1178929" y="832423"/>
                  <a:pt x="1164396" y="832423"/>
                </a:cubicBezTo>
                <a:cubicBezTo>
                  <a:pt x="1151197" y="832423"/>
                  <a:pt x="1140931" y="829590"/>
                  <a:pt x="1133598" y="823923"/>
                </a:cubicBezTo>
                <a:cubicBezTo>
                  <a:pt x="1126265" y="818257"/>
                  <a:pt x="1121399" y="809958"/>
                  <a:pt x="1118999" y="799025"/>
                </a:cubicBezTo>
                <a:lnTo>
                  <a:pt x="1062603" y="807624"/>
                </a:lnTo>
                <a:cubicBezTo>
                  <a:pt x="1067802" y="827756"/>
                  <a:pt x="1078835" y="843689"/>
                  <a:pt x="1095701" y="855421"/>
                </a:cubicBezTo>
                <a:cubicBezTo>
                  <a:pt x="1112566" y="867154"/>
                  <a:pt x="1135465" y="873020"/>
                  <a:pt x="1164396" y="873020"/>
                </a:cubicBezTo>
                <a:cubicBezTo>
                  <a:pt x="1196261" y="873020"/>
                  <a:pt x="1220326" y="866021"/>
                  <a:pt x="1236592" y="852022"/>
                </a:cubicBezTo>
                <a:cubicBezTo>
                  <a:pt x="1252858" y="838023"/>
                  <a:pt x="1260991" y="821290"/>
                  <a:pt x="1260991" y="801825"/>
                </a:cubicBezTo>
                <a:cubicBezTo>
                  <a:pt x="1260991" y="783959"/>
                  <a:pt x="1255124" y="770027"/>
                  <a:pt x="1243392" y="760027"/>
                </a:cubicBezTo>
                <a:cubicBezTo>
                  <a:pt x="1231526" y="750161"/>
                  <a:pt x="1210627" y="741828"/>
                  <a:pt x="1180695" y="735029"/>
                </a:cubicBezTo>
                <a:cubicBezTo>
                  <a:pt x="1150764" y="728229"/>
                  <a:pt x="1133265" y="722963"/>
                  <a:pt x="1128199" y="719230"/>
                </a:cubicBezTo>
                <a:cubicBezTo>
                  <a:pt x="1124465" y="716430"/>
                  <a:pt x="1122599" y="713030"/>
                  <a:pt x="1122599" y="709030"/>
                </a:cubicBezTo>
                <a:cubicBezTo>
                  <a:pt x="1122599" y="704364"/>
                  <a:pt x="1124732" y="700564"/>
                  <a:pt x="1128999" y="697631"/>
                </a:cubicBezTo>
                <a:cubicBezTo>
                  <a:pt x="1135398" y="693498"/>
                  <a:pt x="1145998" y="691431"/>
                  <a:pt x="1160797" y="691431"/>
                </a:cubicBezTo>
                <a:cubicBezTo>
                  <a:pt x="1172529" y="691431"/>
                  <a:pt x="1181562" y="693631"/>
                  <a:pt x="1187895" y="698031"/>
                </a:cubicBezTo>
                <a:cubicBezTo>
                  <a:pt x="1194228" y="702431"/>
                  <a:pt x="1198528" y="708764"/>
                  <a:pt x="1200794" y="717030"/>
                </a:cubicBezTo>
                <a:lnTo>
                  <a:pt x="1253791" y="707230"/>
                </a:lnTo>
                <a:cubicBezTo>
                  <a:pt x="1248458" y="688698"/>
                  <a:pt x="1238725" y="674699"/>
                  <a:pt x="1224593" y="665233"/>
                </a:cubicBezTo>
                <a:cubicBezTo>
                  <a:pt x="1210460" y="655767"/>
                  <a:pt x="1188862" y="651034"/>
                  <a:pt x="1159797" y="651034"/>
                </a:cubicBezTo>
                <a:close/>
                <a:moveTo>
                  <a:pt x="944396" y="651034"/>
                </a:moveTo>
                <a:cubicBezTo>
                  <a:pt x="912798" y="651034"/>
                  <a:pt x="887733" y="660800"/>
                  <a:pt x="869200" y="680332"/>
                </a:cubicBezTo>
                <a:cubicBezTo>
                  <a:pt x="850668" y="699864"/>
                  <a:pt x="841402" y="727163"/>
                  <a:pt x="841402" y="762227"/>
                </a:cubicBezTo>
                <a:cubicBezTo>
                  <a:pt x="841402" y="796892"/>
                  <a:pt x="850635" y="824023"/>
                  <a:pt x="869100" y="843622"/>
                </a:cubicBezTo>
                <a:cubicBezTo>
                  <a:pt x="887566" y="863221"/>
                  <a:pt x="912331" y="873020"/>
                  <a:pt x="943396" y="873020"/>
                </a:cubicBezTo>
                <a:cubicBezTo>
                  <a:pt x="970728" y="873020"/>
                  <a:pt x="992526" y="866554"/>
                  <a:pt x="1008792" y="853622"/>
                </a:cubicBezTo>
                <a:cubicBezTo>
                  <a:pt x="1025057" y="840689"/>
                  <a:pt x="1036057" y="821557"/>
                  <a:pt x="1041790" y="796225"/>
                </a:cubicBezTo>
                <a:lnTo>
                  <a:pt x="986593" y="786826"/>
                </a:lnTo>
                <a:cubicBezTo>
                  <a:pt x="983793" y="801625"/>
                  <a:pt x="978994" y="812057"/>
                  <a:pt x="972194" y="818124"/>
                </a:cubicBezTo>
                <a:cubicBezTo>
                  <a:pt x="965395" y="824190"/>
                  <a:pt x="956662" y="827223"/>
                  <a:pt x="945996" y="827223"/>
                </a:cubicBezTo>
                <a:cubicBezTo>
                  <a:pt x="931730" y="827223"/>
                  <a:pt x="920364" y="822023"/>
                  <a:pt x="911898" y="811624"/>
                </a:cubicBezTo>
                <a:cubicBezTo>
                  <a:pt x="903432" y="801225"/>
                  <a:pt x="899199" y="783426"/>
                  <a:pt x="899199" y="758227"/>
                </a:cubicBezTo>
                <a:cubicBezTo>
                  <a:pt x="899199" y="735562"/>
                  <a:pt x="903365" y="719396"/>
                  <a:pt x="911698" y="709730"/>
                </a:cubicBezTo>
                <a:cubicBezTo>
                  <a:pt x="920031" y="700064"/>
                  <a:pt x="931197" y="695231"/>
                  <a:pt x="945196" y="695231"/>
                </a:cubicBezTo>
                <a:cubicBezTo>
                  <a:pt x="955728" y="695231"/>
                  <a:pt x="964295" y="698031"/>
                  <a:pt x="970894" y="703631"/>
                </a:cubicBezTo>
                <a:cubicBezTo>
                  <a:pt x="977494" y="709230"/>
                  <a:pt x="981727" y="717563"/>
                  <a:pt x="983593" y="728629"/>
                </a:cubicBezTo>
                <a:lnTo>
                  <a:pt x="1038990" y="718630"/>
                </a:lnTo>
                <a:cubicBezTo>
                  <a:pt x="1032324" y="695831"/>
                  <a:pt x="1021358" y="678866"/>
                  <a:pt x="1006092" y="667733"/>
                </a:cubicBezTo>
                <a:cubicBezTo>
                  <a:pt x="990826" y="656600"/>
                  <a:pt x="970261" y="651034"/>
                  <a:pt x="944396" y="651034"/>
                </a:cubicBezTo>
                <a:close/>
                <a:moveTo>
                  <a:pt x="727944" y="651034"/>
                </a:moveTo>
                <a:cubicBezTo>
                  <a:pt x="699812" y="651034"/>
                  <a:pt x="676480" y="663033"/>
                  <a:pt x="657948" y="687032"/>
                </a:cubicBezTo>
                <a:lnTo>
                  <a:pt x="657948" y="655834"/>
                </a:lnTo>
                <a:lnTo>
                  <a:pt x="605751" y="655834"/>
                </a:lnTo>
                <a:lnTo>
                  <a:pt x="605751" y="868221"/>
                </a:lnTo>
                <a:lnTo>
                  <a:pt x="661948" y="868221"/>
                </a:lnTo>
                <a:lnTo>
                  <a:pt x="661948" y="772027"/>
                </a:lnTo>
                <a:cubicBezTo>
                  <a:pt x="661948" y="748295"/>
                  <a:pt x="663381" y="732029"/>
                  <a:pt x="666248" y="723229"/>
                </a:cubicBezTo>
                <a:cubicBezTo>
                  <a:pt x="669114" y="714430"/>
                  <a:pt x="674414" y="707364"/>
                  <a:pt x="682147" y="702031"/>
                </a:cubicBezTo>
                <a:cubicBezTo>
                  <a:pt x="689880" y="696698"/>
                  <a:pt x="698612" y="694031"/>
                  <a:pt x="708345" y="694031"/>
                </a:cubicBezTo>
                <a:cubicBezTo>
                  <a:pt x="715945" y="694031"/>
                  <a:pt x="722444" y="695898"/>
                  <a:pt x="727844" y="699631"/>
                </a:cubicBezTo>
                <a:cubicBezTo>
                  <a:pt x="733244" y="703364"/>
                  <a:pt x="737143" y="708597"/>
                  <a:pt x="739543" y="715330"/>
                </a:cubicBezTo>
                <a:cubicBezTo>
                  <a:pt x="741943" y="722063"/>
                  <a:pt x="743143" y="736895"/>
                  <a:pt x="743143" y="759827"/>
                </a:cubicBezTo>
                <a:lnTo>
                  <a:pt x="743143" y="868221"/>
                </a:lnTo>
                <a:lnTo>
                  <a:pt x="799340" y="868221"/>
                </a:lnTo>
                <a:lnTo>
                  <a:pt x="799340" y="736229"/>
                </a:lnTo>
                <a:cubicBezTo>
                  <a:pt x="799340" y="719830"/>
                  <a:pt x="798306" y="707230"/>
                  <a:pt x="796240" y="698431"/>
                </a:cubicBezTo>
                <a:cubicBezTo>
                  <a:pt x="794173" y="689632"/>
                  <a:pt x="790507" y="681765"/>
                  <a:pt x="785240" y="674832"/>
                </a:cubicBezTo>
                <a:cubicBezTo>
                  <a:pt x="779974" y="667900"/>
                  <a:pt x="772208" y="662200"/>
                  <a:pt x="761942" y="657733"/>
                </a:cubicBezTo>
                <a:cubicBezTo>
                  <a:pt x="751676" y="653267"/>
                  <a:pt x="740343" y="651034"/>
                  <a:pt x="727944" y="651034"/>
                </a:cubicBezTo>
                <a:close/>
                <a:moveTo>
                  <a:pt x="246201" y="577438"/>
                </a:moveTo>
                <a:lnTo>
                  <a:pt x="246201" y="868221"/>
                </a:lnTo>
                <a:lnTo>
                  <a:pt x="452589" y="868221"/>
                </a:lnTo>
                <a:lnTo>
                  <a:pt x="452589" y="818824"/>
                </a:lnTo>
                <a:lnTo>
                  <a:pt x="305398" y="818824"/>
                </a:lnTo>
                <a:lnTo>
                  <a:pt x="305398" y="577438"/>
                </a:lnTo>
                <a:close/>
                <a:moveTo>
                  <a:pt x="491851" y="575039"/>
                </a:moveTo>
                <a:lnTo>
                  <a:pt x="491851" y="627035"/>
                </a:lnTo>
                <a:lnTo>
                  <a:pt x="548048" y="627035"/>
                </a:lnTo>
                <a:lnTo>
                  <a:pt x="548048" y="575039"/>
                </a:lnTo>
                <a:close/>
                <a:moveTo>
                  <a:pt x="743206" y="0"/>
                </a:moveTo>
                <a:cubicBezTo>
                  <a:pt x="1153667" y="0"/>
                  <a:pt x="1486412" y="318443"/>
                  <a:pt x="1486412" y="711263"/>
                </a:cubicBezTo>
                <a:cubicBezTo>
                  <a:pt x="1486412" y="1104083"/>
                  <a:pt x="1153667" y="1422526"/>
                  <a:pt x="743206" y="1422526"/>
                </a:cubicBezTo>
                <a:cubicBezTo>
                  <a:pt x="332745" y="1422526"/>
                  <a:pt x="0" y="1104083"/>
                  <a:pt x="0" y="711263"/>
                </a:cubicBezTo>
                <a:cubicBezTo>
                  <a:pt x="0" y="318443"/>
                  <a:pt x="332745" y="0"/>
                  <a:pt x="743206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blurRad="127000" sx="1000" sy="1000" algn="bl" rotWithShape="0">
              <a:srgbClr val="000000"/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7E3ECC-6293-0EE0-8493-59B02DF02A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3" y="2385742"/>
            <a:ext cx="1077588" cy="1040695"/>
          </a:xfrm>
          <a:custGeom>
            <a:avLst/>
            <a:gdLst/>
            <a:ahLst/>
            <a:cxnLst/>
            <a:rect l="l" t="t" r="r" b="b"/>
            <a:pathLst>
              <a:path w="1475716" h="1425192">
                <a:moveTo>
                  <a:pt x="523390" y="694660"/>
                </a:moveTo>
                <a:cubicBezTo>
                  <a:pt x="536010" y="694660"/>
                  <a:pt x="546593" y="699478"/>
                  <a:pt x="555139" y="709115"/>
                </a:cubicBezTo>
                <a:cubicBezTo>
                  <a:pt x="563686" y="718751"/>
                  <a:pt x="567960" y="732518"/>
                  <a:pt x="567960" y="750415"/>
                </a:cubicBezTo>
                <a:cubicBezTo>
                  <a:pt x="567960" y="768770"/>
                  <a:pt x="563686" y="782766"/>
                  <a:pt x="555139" y="792403"/>
                </a:cubicBezTo>
                <a:cubicBezTo>
                  <a:pt x="546593" y="802039"/>
                  <a:pt x="536010" y="806858"/>
                  <a:pt x="523390" y="806858"/>
                </a:cubicBezTo>
                <a:cubicBezTo>
                  <a:pt x="510771" y="806858"/>
                  <a:pt x="500159" y="802039"/>
                  <a:pt x="491555" y="792403"/>
                </a:cubicBezTo>
                <a:cubicBezTo>
                  <a:pt x="482951" y="782766"/>
                  <a:pt x="478649" y="768885"/>
                  <a:pt x="478649" y="750759"/>
                </a:cubicBezTo>
                <a:cubicBezTo>
                  <a:pt x="478649" y="732633"/>
                  <a:pt x="482951" y="718751"/>
                  <a:pt x="491555" y="709115"/>
                </a:cubicBezTo>
                <a:cubicBezTo>
                  <a:pt x="500159" y="699478"/>
                  <a:pt x="510771" y="694660"/>
                  <a:pt x="523390" y="694660"/>
                </a:cubicBezTo>
                <a:close/>
                <a:moveTo>
                  <a:pt x="1065343" y="692251"/>
                </a:moveTo>
                <a:cubicBezTo>
                  <a:pt x="1075209" y="692251"/>
                  <a:pt x="1083584" y="695893"/>
                  <a:pt x="1090467" y="703178"/>
                </a:cubicBezTo>
                <a:cubicBezTo>
                  <a:pt x="1097351" y="710463"/>
                  <a:pt x="1100964" y="721103"/>
                  <a:pt x="1101308" y="735099"/>
                </a:cubicBezTo>
                <a:lnTo>
                  <a:pt x="1029034" y="735099"/>
                </a:lnTo>
                <a:cubicBezTo>
                  <a:pt x="1028919" y="721906"/>
                  <a:pt x="1032303" y="711467"/>
                  <a:pt x="1039187" y="703780"/>
                </a:cubicBezTo>
                <a:cubicBezTo>
                  <a:pt x="1046070" y="696094"/>
                  <a:pt x="1054789" y="692251"/>
                  <a:pt x="1065343" y="692251"/>
                </a:cubicBezTo>
                <a:close/>
                <a:moveTo>
                  <a:pt x="1062418" y="655253"/>
                </a:moveTo>
                <a:cubicBezTo>
                  <a:pt x="1038211" y="655253"/>
                  <a:pt x="1018193" y="663828"/>
                  <a:pt x="1002361" y="680979"/>
                </a:cubicBezTo>
                <a:cubicBezTo>
                  <a:pt x="986529" y="698130"/>
                  <a:pt x="978614" y="721849"/>
                  <a:pt x="978614" y="752135"/>
                </a:cubicBezTo>
                <a:cubicBezTo>
                  <a:pt x="978614" y="777489"/>
                  <a:pt x="984636" y="798483"/>
                  <a:pt x="996682" y="815118"/>
                </a:cubicBezTo>
                <a:cubicBezTo>
                  <a:pt x="1011940" y="835882"/>
                  <a:pt x="1035458" y="846265"/>
                  <a:pt x="1067236" y="846265"/>
                </a:cubicBezTo>
                <a:cubicBezTo>
                  <a:pt x="1087312" y="846265"/>
                  <a:pt x="1104033" y="841647"/>
                  <a:pt x="1117398" y="832412"/>
                </a:cubicBezTo>
                <a:cubicBezTo>
                  <a:pt x="1130763" y="823177"/>
                  <a:pt x="1140543" y="809726"/>
                  <a:pt x="1146738" y="792059"/>
                </a:cubicBezTo>
                <a:lnTo>
                  <a:pt x="1098555" y="783971"/>
                </a:lnTo>
                <a:cubicBezTo>
                  <a:pt x="1095916" y="793148"/>
                  <a:pt x="1092016" y="799802"/>
                  <a:pt x="1086854" y="803932"/>
                </a:cubicBezTo>
                <a:cubicBezTo>
                  <a:pt x="1081691" y="808062"/>
                  <a:pt x="1075324" y="810127"/>
                  <a:pt x="1067752" y="810127"/>
                </a:cubicBezTo>
                <a:cubicBezTo>
                  <a:pt x="1056624" y="810127"/>
                  <a:pt x="1047332" y="806141"/>
                  <a:pt x="1039875" y="798168"/>
                </a:cubicBezTo>
                <a:cubicBezTo>
                  <a:pt x="1032418" y="790194"/>
                  <a:pt x="1028518" y="779038"/>
                  <a:pt x="1028173" y="764697"/>
                </a:cubicBezTo>
                <a:lnTo>
                  <a:pt x="1149319" y="764697"/>
                </a:lnTo>
                <a:cubicBezTo>
                  <a:pt x="1150008" y="727642"/>
                  <a:pt x="1142493" y="700138"/>
                  <a:pt x="1126777" y="682184"/>
                </a:cubicBezTo>
                <a:cubicBezTo>
                  <a:pt x="1111060" y="664230"/>
                  <a:pt x="1089607" y="655253"/>
                  <a:pt x="1062418" y="655253"/>
                </a:cubicBezTo>
                <a:close/>
                <a:moveTo>
                  <a:pt x="859295" y="655253"/>
                </a:moveTo>
                <a:cubicBezTo>
                  <a:pt x="833024" y="655253"/>
                  <a:pt x="813636" y="660645"/>
                  <a:pt x="801131" y="671429"/>
                </a:cubicBezTo>
                <a:cubicBezTo>
                  <a:pt x="788627" y="682213"/>
                  <a:pt x="782374" y="695520"/>
                  <a:pt x="782374" y="711352"/>
                </a:cubicBezTo>
                <a:cubicBezTo>
                  <a:pt x="782374" y="728904"/>
                  <a:pt x="789602" y="742614"/>
                  <a:pt x="804057" y="752480"/>
                </a:cubicBezTo>
                <a:cubicBezTo>
                  <a:pt x="814496" y="759592"/>
                  <a:pt x="839219" y="767451"/>
                  <a:pt x="878224" y="776055"/>
                </a:cubicBezTo>
                <a:cubicBezTo>
                  <a:pt x="886599" y="778005"/>
                  <a:pt x="891991" y="780128"/>
                  <a:pt x="894400" y="782422"/>
                </a:cubicBezTo>
                <a:cubicBezTo>
                  <a:pt x="896694" y="784831"/>
                  <a:pt x="897842" y="787871"/>
                  <a:pt x="897842" y="791542"/>
                </a:cubicBezTo>
                <a:cubicBezTo>
                  <a:pt x="897842" y="796934"/>
                  <a:pt x="895719" y="801236"/>
                  <a:pt x="891475" y="804449"/>
                </a:cubicBezTo>
                <a:cubicBezTo>
                  <a:pt x="885165" y="809037"/>
                  <a:pt x="875758" y="811332"/>
                  <a:pt x="863253" y="811332"/>
                </a:cubicBezTo>
                <a:cubicBezTo>
                  <a:pt x="851896" y="811332"/>
                  <a:pt x="843062" y="808894"/>
                  <a:pt x="836752" y="804018"/>
                </a:cubicBezTo>
                <a:cubicBezTo>
                  <a:pt x="830443" y="799143"/>
                  <a:pt x="826255" y="792001"/>
                  <a:pt x="824190" y="782594"/>
                </a:cubicBezTo>
                <a:lnTo>
                  <a:pt x="775663" y="789994"/>
                </a:lnTo>
                <a:cubicBezTo>
                  <a:pt x="780137" y="807317"/>
                  <a:pt x="789630" y="821026"/>
                  <a:pt x="804143" y="831121"/>
                </a:cubicBezTo>
                <a:cubicBezTo>
                  <a:pt x="818655" y="841217"/>
                  <a:pt x="838358" y="846265"/>
                  <a:pt x="863253" y="846265"/>
                </a:cubicBezTo>
                <a:cubicBezTo>
                  <a:pt x="890672" y="846265"/>
                  <a:pt x="911379" y="840242"/>
                  <a:pt x="925375" y="828196"/>
                </a:cubicBezTo>
                <a:cubicBezTo>
                  <a:pt x="939371" y="816150"/>
                  <a:pt x="946369" y="801753"/>
                  <a:pt x="946369" y="785003"/>
                </a:cubicBezTo>
                <a:cubicBezTo>
                  <a:pt x="946369" y="769631"/>
                  <a:pt x="941321" y="757642"/>
                  <a:pt x="931226" y="749038"/>
                </a:cubicBezTo>
                <a:cubicBezTo>
                  <a:pt x="921015" y="740549"/>
                  <a:pt x="903033" y="733378"/>
                  <a:pt x="877278" y="727528"/>
                </a:cubicBezTo>
                <a:cubicBezTo>
                  <a:pt x="851523" y="721677"/>
                  <a:pt x="836466" y="717145"/>
                  <a:pt x="832106" y="713933"/>
                </a:cubicBezTo>
                <a:cubicBezTo>
                  <a:pt x="828894" y="711524"/>
                  <a:pt x="827288" y="708599"/>
                  <a:pt x="827288" y="705157"/>
                </a:cubicBezTo>
                <a:cubicBezTo>
                  <a:pt x="827288" y="701142"/>
                  <a:pt x="829123" y="697872"/>
                  <a:pt x="832794" y="695348"/>
                </a:cubicBezTo>
                <a:cubicBezTo>
                  <a:pt x="838301" y="691792"/>
                  <a:pt x="847422" y="690014"/>
                  <a:pt x="860156" y="690014"/>
                </a:cubicBezTo>
                <a:cubicBezTo>
                  <a:pt x="870251" y="690014"/>
                  <a:pt x="878023" y="691907"/>
                  <a:pt x="883473" y="695692"/>
                </a:cubicBezTo>
                <a:cubicBezTo>
                  <a:pt x="888922" y="699478"/>
                  <a:pt x="892622" y="704928"/>
                  <a:pt x="894572" y="712040"/>
                </a:cubicBezTo>
                <a:lnTo>
                  <a:pt x="940174" y="703608"/>
                </a:lnTo>
                <a:cubicBezTo>
                  <a:pt x="935585" y="687662"/>
                  <a:pt x="927210" y="675616"/>
                  <a:pt x="915050" y="667471"/>
                </a:cubicBezTo>
                <a:cubicBezTo>
                  <a:pt x="902889" y="659326"/>
                  <a:pt x="884304" y="655253"/>
                  <a:pt x="859295" y="655253"/>
                </a:cubicBezTo>
                <a:close/>
                <a:moveTo>
                  <a:pt x="743842" y="655253"/>
                </a:moveTo>
                <a:cubicBezTo>
                  <a:pt x="736041" y="655253"/>
                  <a:pt x="729071" y="657203"/>
                  <a:pt x="722934" y="661104"/>
                </a:cubicBezTo>
                <a:cubicBezTo>
                  <a:pt x="716796" y="665004"/>
                  <a:pt x="709884" y="673092"/>
                  <a:pt x="702198" y="685367"/>
                </a:cubicBezTo>
                <a:lnTo>
                  <a:pt x="702198" y="659383"/>
                </a:lnTo>
                <a:lnTo>
                  <a:pt x="657284" y="659383"/>
                </a:lnTo>
                <a:lnTo>
                  <a:pt x="657284" y="842135"/>
                </a:lnTo>
                <a:lnTo>
                  <a:pt x="705639" y="842135"/>
                </a:lnTo>
                <a:lnTo>
                  <a:pt x="705639" y="785692"/>
                </a:lnTo>
                <a:cubicBezTo>
                  <a:pt x="705639" y="754602"/>
                  <a:pt x="706987" y="734182"/>
                  <a:pt x="709683" y="724430"/>
                </a:cubicBezTo>
                <a:cubicBezTo>
                  <a:pt x="712379" y="714679"/>
                  <a:pt x="716079" y="707939"/>
                  <a:pt x="720783" y="704210"/>
                </a:cubicBezTo>
                <a:cubicBezTo>
                  <a:pt x="725486" y="700482"/>
                  <a:pt x="731222" y="698618"/>
                  <a:pt x="737991" y="698618"/>
                </a:cubicBezTo>
                <a:cubicBezTo>
                  <a:pt x="744989" y="698618"/>
                  <a:pt x="752561" y="701256"/>
                  <a:pt x="760706" y="706534"/>
                </a:cubicBezTo>
                <a:lnTo>
                  <a:pt x="775677" y="664373"/>
                </a:lnTo>
                <a:cubicBezTo>
                  <a:pt x="765467" y="658293"/>
                  <a:pt x="754855" y="655253"/>
                  <a:pt x="743842" y="655253"/>
                </a:cubicBezTo>
                <a:close/>
                <a:moveTo>
                  <a:pt x="523218" y="655253"/>
                </a:moveTo>
                <a:cubicBezTo>
                  <a:pt x="505322" y="655253"/>
                  <a:pt x="489117" y="659211"/>
                  <a:pt x="474605" y="667127"/>
                </a:cubicBezTo>
                <a:cubicBezTo>
                  <a:pt x="460092" y="675043"/>
                  <a:pt x="448878" y="686515"/>
                  <a:pt x="440963" y="701543"/>
                </a:cubicBezTo>
                <a:cubicBezTo>
                  <a:pt x="433047" y="716572"/>
                  <a:pt x="429089" y="732117"/>
                  <a:pt x="429089" y="748178"/>
                </a:cubicBezTo>
                <a:cubicBezTo>
                  <a:pt x="429089" y="769172"/>
                  <a:pt x="433047" y="786982"/>
                  <a:pt x="440963" y="801609"/>
                </a:cubicBezTo>
                <a:cubicBezTo>
                  <a:pt x="448878" y="816236"/>
                  <a:pt x="460437" y="827336"/>
                  <a:pt x="475637" y="834907"/>
                </a:cubicBezTo>
                <a:cubicBezTo>
                  <a:pt x="490838" y="842479"/>
                  <a:pt x="506813" y="846265"/>
                  <a:pt x="523562" y="846265"/>
                </a:cubicBezTo>
                <a:cubicBezTo>
                  <a:pt x="550637" y="846265"/>
                  <a:pt x="573093" y="837173"/>
                  <a:pt x="590933" y="818990"/>
                </a:cubicBezTo>
                <a:cubicBezTo>
                  <a:pt x="608772" y="800806"/>
                  <a:pt x="617691" y="777891"/>
                  <a:pt x="617691" y="750243"/>
                </a:cubicBezTo>
                <a:cubicBezTo>
                  <a:pt x="617691" y="722824"/>
                  <a:pt x="608858" y="700138"/>
                  <a:pt x="591191" y="682184"/>
                </a:cubicBezTo>
                <a:cubicBezTo>
                  <a:pt x="573524" y="664230"/>
                  <a:pt x="550866" y="655253"/>
                  <a:pt x="523218" y="655253"/>
                </a:cubicBezTo>
                <a:close/>
                <a:moveTo>
                  <a:pt x="234208" y="632538"/>
                </a:moveTo>
                <a:lnTo>
                  <a:pt x="257095" y="632538"/>
                </a:lnTo>
                <a:cubicBezTo>
                  <a:pt x="277859" y="632538"/>
                  <a:pt x="291798" y="633341"/>
                  <a:pt x="298911" y="634947"/>
                </a:cubicBezTo>
                <a:cubicBezTo>
                  <a:pt x="308433" y="637012"/>
                  <a:pt x="316291" y="640970"/>
                  <a:pt x="322486" y="646821"/>
                </a:cubicBezTo>
                <a:cubicBezTo>
                  <a:pt x="328681" y="652672"/>
                  <a:pt x="333499" y="660817"/>
                  <a:pt x="336941" y="671257"/>
                </a:cubicBezTo>
                <a:cubicBezTo>
                  <a:pt x="340383" y="681696"/>
                  <a:pt x="342104" y="696668"/>
                  <a:pt x="342104" y="716170"/>
                </a:cubicBezTo>
                <a:cubicBezTo>
                  <a:pt x="342104" y="735673"/>
                  <a:pt x="340383" y="751074"/>
                  <a:pt x="336941" y="762374"/>
                </a:cubicBezTo>
                <a:cubicBezTo>
                  <a:pt x="333499" y="773674"/>
                  <a:pt x="329054" y="781791"/>
                  <a:pt x="323605" y="786724"/>
                </a:cubicBezTo>
                <a:cubicBezTo>
                  <a:pt x="318155" y="791657"/>
                  <a:pt x="311301" y="795156"/>
                  <a:pt x="303041" y="797221"/>
                </a:cubicBezTo>
                <a:cubicBezTo>
                  <a:pt x="296731" y="798827"/>
                  <a:pt x="286464" y="799630"/>
                  <a:pt x="272238" y="799630"/>
                </a:cubicBezTo>
                <a:lnTo>
                  <a:pt x="234208" y="799630"/>
                </a:lnTo>
                <a:close/>
                <a:moveTo>
                  <a:pt x="1243514" y="594852"/>
                </a:moveTo>
                <a:lnTo>
                  <a:pt x="1194986" y="623074"/>
                </a:lnTo>
                <a:lnTo>
                  <a:pt x="1194986" y="659383"/>
                </a:lnTo>
                <a:lnTo>
                  <a:pt x="1172788" y="659383"/>
                </a:lnTo>
                <a:lnTo>
                  <a:pt x="1172788" y="697929"/>
                </a:lnTo>
                <a:lnTo>
                  <a:pt x="1194986" y="697929"/>
                </a:lnTo>
                <a:lnTo>
                  <a:pt x="1194986" y="777604"/>
                </a:lnTo>
                <a:cubicBezTo>
                  <a:pt x="1194986" y="794697"/>
                  <a:pt x="1195503" y="806055"/>
                  <a:pt x="1196535" y="811676"/>
                </a:cubicBezTo>
                <a:cubicBezTo>
                  <a:pt x="1197797" y="819592"/>
                  <a:pt x="1200063" y="825873"/>
                  <a:pt x="1203332" y="830519"/>
                </a:cubicBezTo>
                <a:cubicBezTo>
                  <a:pt x="1206602" y="835165"/>
                  <a:pt x="1211736" y="838951"/>
                  <a:pt x="1218734" y="841877"/>
                </a:cubicBezTo>
                <a:cubicBezTo>
                  <a:pt x="1225732" y="844802"/>
                  <a:pt x="1233590" y="846265"/>
                  <a:pt x="1242309" y="846265"/>
                </a:cubicBezTo>
                <a:cubicBezTo>
                  <a:pt x="1256535" y="846265"/>
                  <a:pt x="1269269" y="843855"/>
                  <a:pt x="1280511" y="839037"/>
                </a:cubicBezTo>
                <a:lnTo>
                  <a:pt x="1276381" y="801523"/>
                </a:lnTo>
                <a:cubicBezTo>
                  <a:pt x="1267892" y="804621"/>
                  <a:pt x="1261410" y="806169"/>
                  <a:pt x="1256936" y="806169"/>
                </a:cubicBezTo>
                <a:cubicBezTo>
                  <a:pt x="1253724" y="806169"/>
                  <a:pt x="1250999" y="805366"/>
                  <a:pt x="1248762" y="803760"/>
                </a:cubicBezTo>
                <a:cubicBezTo>
                  <a:pt x="1246525" y="802154"/>
                  <a:pt x="1245091" y="800118"/>
                  <a:pt x="1244460" y="797651"/>
                </a:cubicBezTo>
                <a:cubicBezTo>
                  <a:pt x="1243829" y="795185"/>
                  <a:pt x="1243514" y="786495"/>
                  <a:pt x="1243514" y="771581"/>
                </a:cubicBezTo>
                <a:lnTo>
                  <a:pt x="1243514" y="697929"/>
                </a:lnTo>
                <a:lnTo>
                  <a:pt x="1276554" y="697929"/>
                </a:lnTo>
                <a:lnTo>
                  <a:pt x="1276554" y="659383"/>
                </a:lnTo>
                <a:lnTo>
                  <a:pt x="1243514" y="659383"/>
                </a:lnTo>
                <a:close/>
                <a:moveTo>
                  <a:pt x="183271" y="589862"/>
                </a:moveTo>
                <a:lnTo>
                  <a:pt x="183271" y="842135"/>
                </a:lnTo>
                <a:lnTo>
                  <a:pt x="279121" y="842135"/>
                </a:lnTo>
                <a:cubicBezTo>
                  <a:pt x="297936" y="842135"/>
                  <a:pt x="312964" y="840356"/>
                  <a:pt x="324207" y="836800"/>
                </a:cubicBezTo>
                <a:cubicBezTo>
                  <a:pt x="339236" y="831982"/>
                  <a:pt x="351167" y="825271"/>
                  <a:pt x="360000" y="816666"/>
                </a:cubicBezTo>
                <a:cubicBezTo>
                  <a:pt x="371702" y="805309"/>
                  <a:pt x="380707" y="790453"/>
                  <a:pt x="387017" y="772097"/>
                </a:cubicBezTo>
                <a:cubicBezTo>
                  <a:pt x="392180" y="757069"/>
                  <a:pt x="394761" y="739172"/>
                  <a:pt x="394761" y="718407"/>
                </a:cubicBezTo>
                <a:cubicBezTo>
                  <a:pt x="394761" y="694775"/>
                  <a:pt x="392007" y="674899"/>
                  <a:pt x="386501" y="658781"/>
                </a:cubicBezTo>
                <a:cubicBezTo>
                  <a:pt x="380994" y="642662"/>
                  <a:pt x="372964" y="629039"/>
                  <a:pt x="362409" y="617911"/>
                </a:cubicBezTo>
                <a:cubicBezTo>
                  <a:pt x="351855" y="606783"/>
                  <a:pt x="339178" y="599039"/>
                  <a:pt x="324379" y="594680"/>
                </a:cubicBezTo>
                <a:cubicBezTo>
                  <a:pt x="313366" y="591468"/>
                  <a:pt x="297362" y="589862"/>
                  <a:pt x="276368" y="589862"/>
                </a:cubicBezTo>
                <a:close/>
                <a:moveTo>
                  <a:pt x="737858" y="0"/>
                </a:moveTo>
                <a:cubicBezTo>
                  <a:pt x="1145366" y="0"/>
                  <a:pt x="1475716" y="319040"/>
                  <a:pt x="1475716" y="712596"/>
                </a:cubicBezTo>
                <a:cubicBezTo>
                  <a:pt x="1475716" y="1106152"/>
                  <a:pt x="1145366" y="1425192"/>
                  <a:pt x="737858" y="1425192"/>
                </a:cubicBezTo>
                <a:cubicBezTo>
                  <a:pt x="330350" y="1425192"/>
                  <a:pt x="0" y="1106152"/>
                  <a:pt x="0" y="712596"/>
                </a:cubicBezTo>
                <a:cubicBezTo>
                  <a:pt x="0" y="319040"/>
                  <a:pt x="330350" y="0"/>
                  <a:pt x="737858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0FD870-A6A1-E2E8-80ED-2DB4B817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3" y="4628785"/>
            <a:ext cx="1077588" cy="1022154"/>
          </a:xfrm>
          <a:custGeom>
            <a:avLst/>
            <a:gdLst/>
            <a:ahLst/>
            <a:cxnLst/>
            <a:rect l="l" t="t" r="r" b="b"/>
            <a:pathLst>
              <a:path w="1587684" h="1470190">
                <a:moveTo>
                  <a:pt x="1186786" y="717625"/>
                </a:moveTo>
                <a:cubicBezTo>
                  <a:pt x="1198252" y="717625"/>
                  <a:pt x="1207985" y="721858"/>
                  <a:pt x="1215984" y="730325"/>
                </a:cubicBezTo>
                <a:cubicBezTo>
                  <a:pt x="1223984" y="738791"/>
                  <a:pt x="1228183" y="751157"/>
                  <a:pt x="1228583" y="767422"/>
                </a:cubicBezTo>
                <a:lnTo>
                  <a:pt x="1144588" y="767422"/>
                </a:lnTo>
                <a:cubicBezTo>
                  <a:pt x="1144455" y="752090"/>
                  <a:pt x="1148388" y="739957"/>
                  <a:pt x="1156388" y="731025"/>
                </a:cubicBezTo>
                <a:cubicBezTo>
                  <a:pt x="1164387" y="722092"/>
                  <a:pt x="1174520" y="717625"/>
                  <a:pt x="1186786" y="717625"/>
                </a:cubicBezTo>
                <a:close/>
                <a:moveTo>
                  <a:pt x="1307192" y="679428"/>
                </a:moveTo>
                <a:lnTo>
                  <a:pt x="1380588" y="782421"/>
                </a:lnTo>
                <a:lnTo>
                  <a:pt x="1303993" y="891815"/>
                </a:lnTo>
                <a:lnTo>
                  <a:pt x="1369789" y="891815"/>
                </a:lnTo>
                <a:lnTo>
                  <a:pt x="1413386" y="826019"/>
                </a:lnTo>
                <a:lnTo>
                  <a:pt x="1456583" y="891815"/>
                </a:lnTo>
                <a:lnTo>
                  <a:pt x="1525579" y="891815"/>
                </a:lnTo>
                <a:lnTo>
                  <a:pt x="1446984" y="780022"/>
                </a:lnTo>
                <a:lnTo>
                  <a:pt x="1518980" y="679428"/>
                </a:lnTo>
                <a:lnTo>
                  <a:pt x="1452984" y="679428"/>
                </a:lnTo>
                <a:lnTo>
                  <a:pt x="1413386" y="737824"/>
                </a:lnTo>
                <a:lnTo>
                  <a:pt x="1375788" y="679428"/>
                </a:lnTo>
                <a:close/>
                <a:moveTo>
                  <a:pt x="396341" y="679428"/>
                </a:moveTo>
                <a:lnTo>
                  <a:pt x="396341" y="813820"/>
                </a:lnTo>
                <a:cubicBezTo>
                  <a:pt x="396341" y="833818"/>
                  <a:pt x="398874" y="849484"/>
                  <a:pt x="403940" y="860817"/>
                </a:cubicBezTo>
                <a:cubicBezTo>
                  <a:pt x="409007" y="872149"/>
                  <a:pt x="417206" y="880949"/>
                  <a:pt x="428539" y="887215"/>
                </a:cubicBezTo>
                <a:cubicBezTo>
                  <a:pt x="439872" y="893481"/>
                  <a:pt x="452671" y="896614"/>
                  <a:pt x="466937" y="896614"/>
                </a:cubicBezTo>
                <a:cubicBezTo>
                  <a:pt x="480936" y="896614"/>
                  <a:pt x="494235" y="893348"/>
                  <a:pt x="506834" y="886815"/>
                </a:cubicBezTo>
                <a:cubicBezTo>
                  <a:pt x="519433" y="880282"/>
                  <a:pt x="529599" y="871349"/>
                  <a:pt x="537332" y="860017"/>
                </a:cubicBezTo>
                <a:lnTo>
                  <a:pt x="537332" y="891815"/>
                </a:lnTo>
                <a:lnTo>
                  <a:pt x="589529" y="891815"/>
                </a:lnTo>
                <a:lnTo>
                  <a:pt x="589529" y="679428"/>
                </a:lnTo>
                <a:lnTo>
                  <a:pt x="533333" y="679428"/>
                </a:lnTo>
                <a:lnTo>
                  <a:pt x="533333" y="769022"/>
                </a:lnTo>
                <a:cubicBezTo>
                  <a:pt x="533333" y="799420"/>
                  <a:pt x="531933" y="818519"/>
                  <a:pt x="529133" y="826319"/>
                </a:cubicBezTo>
                <a:cubicBezTo>
                  <a:pt x="526333" y="834118"/>
                  <a:pt x="521133" y="840651"/>
                  <a:pt x="513534" y="845918"/>
                </a:cubicBezTo>
                <a:cubicBezTo>
                  <a:pt x="505934" y="851184"/>
                  <a:pt x="497335" y="853817"/>
                  <a:pt x="487735" y="853817"/>
                </a:cubicBezTo>
                <a:cubicBezTo>
                  <a:pt x="479336" y="853817"/>
                  <a:pt x="472403" y="851851"/>
                  <a:pt x="466937" y="847917"/>
                </a:cubicBezTo>
                <a:cubicBezTo>
                  <a:pt x="461470" y="843984"/>
                  <a:pt x="457704" y="838651"/>
                  <a:pt x="455637" y="831918"/>
                </a:cubicBezTo>
                <a:cubicBezTo>
                  <a:pt x="453571" y="825185"/>
                  <a:pt x="452537" y="806887"/>
                  <a:pt x="452537" y="777022"/>
                </a:cubicBezTo>
                <a:lnTo>
                  <a:pt x="452537" y="679428"/>
                </a:lnTo>
                <a:close/>
                <a:moveTo>
                  <a:pt x="1183386" y="674628"/>
                </a:moveTo>
                <a:cubicBezTo>
                  <a:pt x="1155254" y="674628"/>
                  <a:pt x="1131989" y="684594"/>
                  <a:pt x="1113590" y="704526"/>
                </a:cubicBezTo>
                <a:cubicBezTo>
                  <a:pt x="1095191" y="724458"/>
                  <a:pt x="1085992" y="752023"/>
                  <a:pt x="1085992" y="787221"/>
                </a:cubicBezTo>
                <a:cubicBezTo>
                  <a:pt x="1085992" y="816686"/>
                  <a:pt x="1092992" y="841084"/>
                  <a:pt x="1106991" y="860417"/>
                </a:cubicBezTo>
                <a:cubicBezTo>
                  <a:pt x="1124723" y="884549"/>
                  <a:pt x="1152055" y="896614"/>
                  <a:pt x="1188986" y="896614"/>
                </a:cubicBezTo>
                <a:cubicBezTo>
                  <a:pt x="1212318" y="896614"/>
                  <a:pt x="1231750" y="891248"/>
                  <a:pt x="1247282" y="880515"/>
                </a:cubicBezTo>
                <a:cubicBezTo>
                  <a:pt x="1262814" y="869783"/>
                  <a:pt x="1274180" y="854150"/>
                  <a:pt x="1281380" y="833618"/>
                </a:cubicBezTo>
                <a:lnTo>
                  <a:pt x="1225383" y="824219"/>
                </a:lnTo>
                <a:cubicBezTo>
                  <a:pt x="1222317" y="834885"/>
                  <a:pt x="1217784" y="842618"/>
                  <a:pt x="1211784" y="847417"/>
                </a:cubicBezTo>
                <a:cubicBezTo>
                  <a:pt x="1205785" y="852217"/>
                  <a:pt x="1198385" y="854617"/>
                  <a:pt x="1189586" y="854617"/>
                </a:cubicBezTo>
                <a:cubicBezTo>
                  <a:pt x="1176653" y="854617"/>
                  <a:pt x="1165854" y="849984"/>
                  <a:pt x="1157188" y="840718"/>
                </a:cubicBezTo>
                <a:cubicBezTo>
                  <a:pt x="1148521" y="831452"/>
                  <a:pt x="1143988" y="818486"/>
                  <a:pt x="1143588" y="801820"/>
                </a:cubicBezTo>
                <a:lnTo>
                  <a:pt x="1284380" y="801820"/>
                </a:lnTo>
                <a:cubicBezTo>
                  <a:pt x="1285180" y="758756"/>
                  <a:pt x="1276447" y="726792"/>
                  <a:pt x="1258181" y="705926"/>
                </a:cubicBezTo>
                <a:cubicBezTo>
                  <a:pt x="1239916" y="685061"/>
                  <a:pt x="1214984" y="674628"/>
                  <a:pt x="1183386" y="674628"/>
                </a:cubicBezTo>
                <a:close/>
                <a:moveTo>
                  <a:pt x="951186" y="674628"/>
                </a:moveTo>
                <a:cubicBezTo>
                  <a:pt x="920655" y="674628"/>
                  <a:pt x="898123" y="680894"/>
                  <a:pt x="883590" y="693427"/>
                </a:cubicBezTo>
                <a:cubicBezTo>
                  <a:pt x="869058" y="705959"/>
                  <a:pt x="861792" y="721425"/>
                  <a:pt x="861792" y="739824"/>
                </a:cubicBezTo>
                <a:cubicBezTo>
                  <a:pt x="861792" y="760223"/>
                  <a:pt x="870191" y="776155"/>
                  <a:pt x="886990" y="787621"/>
                </a:cubicBezTo>
                <a:cubicBezTo>
                  <a:pt x="899123" y="795887"/>
                  <a:pt x="927854" y="805020"/>
                  <a:pt x="973185" y="815019"/>
                </a:cubicBezTo>
                <a:cubicBezTo>
                  <a:pt x="982918" y="817286"/>
                  <a:pt x="989184" y="819752"/>
                  <a:pt x="991984" y="822419"/>
                </a:cubicBezTo>
                <a:cubicBezTo>
                  <a:pt x="994650" y="825219"/>
                  <a:pt x="995983" y="828752"/>
                  <a:pt x="995983" y="833018"/>
                </a:cubicBezTo>
                <a:cubicBezTo>
                  <a:pt x="995983" y="839285"/>
                  <a:pt x="993517" y="844284"/>
                  <a:pt x="988584" y="848017"/>
                </a:cubicBezTo>
                <a:cubicBezTo>
                  <a:pt x="981251" y="853350"/>
                  <a:pt x="970318" y="856017"/>
                  <a:pt x="955786" y="856017"/>
                </a:cubicBezTo>
                <a:cubicBezTo>
                  <a:pt x="942587" y="856017"/>
                  <a:pt x="932321" y="853184"/>
                  <a:pt x="924988" y="847517"/>
                </a:cubicBezTo>
                <a:cubicBezTo>
                  <a:pt x="917655" y="841851"/>
                  <a:pt x="912788" y="833552"/>
                  <a:pt x="910389" y="822619"/>
                </a:cubicBezTo>
                <a:lnTo>
                  <a:pt x="853992" y="831218"/>
                </a:lnTo>
                <a:cubicBezTo>
                  <a:pt x="859192" y="851351"/>
                  <a:pt x="870224" y="867283"/>
                  <a:pt x="887090" y="879016"/>
                </a:cubicBezTo>
                <a:cubicBezTo>
                  <a:pt x="903956" y="890748"/>
                  <a:pt x="926854" y="896614"/>
                  <a:pt x="955786" y="896614"/>
                </a:cubicBezTo>
                <a:cubicBezTo>
                  <a:pt x="987651" y="896614"/>
                  <a:pt x="1011716" y="889615"/>
                  <a:pt x="1027981" y="875616"/>
                </a:cubicBezTo>
                <a:cubicBezTo>
                  <a:pt x="1044247" y="861617"/>
                  <a:pt x="1052380" y="844884"/>
                  <a:pt x="1052380" y="825419"/>
                </a:cubicBezTo>
                <a:cubicBezTo>
                  <a:pt x="1052380" y="807553"/>
                  <a:pt x="1046514" y="793621"/>
                  <a:pt x="1034781" y="783621"/>
                </a:cubicBezTo>
                <a:cubicBezTo>
                  <a:pt x="1022915" y="773755"/>
                  <a:pt x="1002016" y="765422"/>
                  <a:pt x="972085" y="758623"/>
                </a:cubicBezTo>
                <a:cubicBezTo>
                  <a:pt x="942153" y="751823"/>
                  <a:pt x="924654" y="746557"/>
                  <a:pt x="919588" y="742824"/>
                </a:cubicBezTo>
                <a:cubicBezTo>
                  <a:pt x="915855" y="740024"/>
                  <a:pt x="913988" y="736624"/>
                  <a:pt x="913988" y="732624"/>
                </a:cubicBezTo>
                <a:cubicBezTo>
                  <a:pt x="913988" y="727958"/>
                  <a:pt x="916122" y="724158"/>
                  <a:pt x="920388" y="721225"/>
                </a:cubicBezTo>
                <a:cubicBezTo>
                  <a:pt x="926788" y="717092"/>
                  <a:pt x="937387" y="715026"/>
                  <a:pt x="952186" y="715026"/>
                </a:cubicBezTo>
                <a:cubicBezTo>
                  <a:pt x="963919" y="715026"/>
                  <a:pt x="972951" y="717225"/>
                  <a:pt x="979284" y="721625"/>
                </a:cubicBezTo>
                <a:cubicBezTo>
                  <a:pt x="985617" y="726025"/>
                  <a:pt x="989917" y="732358"/>
                  <a:pt x="992184" y="740624"/>
                </a:cubicBezTo>
                <a:lnTo>
                  <a:pt x="1045180" y="730825"/>
                </a:lnTo>
                <a:cubicBezTo>
                  <a:pt x="1039847" y="712292"/>
                  <a:pt x="1030115" y="698293"/>
                  <a:pt x="1015982" y="688827"/>
                </a:cubicBezTo>
                <a:cubicBezTo>
                  <a:pt x="1001850" y="679361"/>
                  <a:pt x="980251" y="674628"/>
                  <a:pt x="951186" y="674628"/>
                </a:cubicBezTo>
                <a:close/>
                <a:moveTo>
                  <a:pt x="722586" y="674628"/>
                </a:moveTo>
                <a:cubicBezTo>
                  <a:pt x="692055" y="674628"/>
                  <a:pt x="669523" y="680894"/>
                  <a:pt x="654990" y="693427"/>
                </a:cubicBezTo>
                <a:cubicBezTo>
                  <a:pt x="640458" y="705959"/>
                  <a:pt x="633192" y="721425"/>
                  <a:pt x="633192" y="739824"/>
                </a:cubicBezTo>
                <a:cubicBezTo>
                  <a:pt x="633192" y="760223"/>
                  <a:pt x="641591" y="776155"/>
                  <a:pt x="658390" y="787621"/>
                </a:cubicBezTo>
                <a:cubicBezTo>
                  <a:pt x="670523" y="795887"/>
                  <a:pt x="699254" y="805020"/>
                  <a:pt x="744585" y="815019"/>
                </a:cubicBezTo>
                <a:cubicBezTo>
                  <a:pt x="754318" y="817286"/>
                  <a:pt x="760584" y="819752"/>
                  <a:pt x="763384" y="822419"/>
                </a:cubicBezTo>
                <a:cubicBezTo>
                  <a:pt x="766050" y="825219"/>
                  <a:pt x="767383" y="828752"/>
                  <a:pt x="767383" y="833018"/>
                </a:cubicBezTo>
                <a:cubicBezTo>
                  <a:pt x="767383" y="839285"/>
                  <a:pt x="764917" y="844284"/>
                  <a:pt x="759984" y="848017"/>
                </a:cubicBezTo>
                <a:cubicBezTo>
                  <a:pt x="752651" y="853350"/>
                  <a:pt x="741718" y="856017"/>
                  <a:pt x="727186" y="856017"/>
                </a:cubicBezTo>
                <a:cubicBezTo>
                  <a:pt x="713987" y="856017"/>
                  <a:pt x="703721" y="853184"/>
                  <a:pt x="696388" y="847517"/>
                </a:cubicBezTo>
                <a:cubicBezTo>
                  <a:pt x="689055" y="841851"/>
                  <a:pt x="684188" y="833552"/>
                  <a:pt x="681789" y="822619"/>
                </a:cubicBezTo>
                <a:lnTo>
                  <a:pt x="625392" y="831218"/>
                </a:lnTo>
                <a:cubicBezTo>
                  <a:pt x="630592" y="851351"/>
                  <a:pt x="641624" y="867283"/>
                  <a:pt x="658490" y="879016"/>
                </a:cubicBezTo>
                <a:cubicBezTo>
                  <a:pt x="675356" y="890748"/>
                  <a:pt x="698254" y="896614"/>
                  <a:pt x="727186" y="896614"/>
                </a:cubicBezTo>
                <a:cubicBezTo>
                  <a:pt x="759051" y="896614"/>
                  <a:pt x="783116" y="889615"/>
                  <a:pt x="799381" y="875616"/>
                </a:cubicBezTo>
                <a:cubicBezTo>
                  <a:pt x="815647" y="861617"/>
                  <a:pt x="823780" y="844884"/>
                  <a:pt x="823780" y="825419"/>
                </a:cubicBezTo>
                <a:cubicBezTo>
                  <a:pt x="823780" y="807553"/>
                  <a:pt x="817914" y="793621"/>
                  <a:pt x="806181" y="783621"/>
                </a:cubicBezTo>
                <a:cubicBezTo>
                  <a:pt x="794315" y="773755"/>
                  <a:pt x="773416" y="765422"/>
                  <a:pt x="743485" y="758623"/>
                </a:cubicBezTo>
                <a:cubicBezTo>
                  <a:pt x="713553" y="751823"/>
                  <a:pt x="696054" y="746557"/>
                  <a:pt x="690988" y="742824"/>
                </a:cubicBezTo>
                <a:cubicBezTo>
                  <a:pt x="687255" y="740024"/>
                  <a:pt x="685388" y="736624"/>
                  <a:pt x="685388" y="732624"/>
                </a:cubicBezTo>
                <a:cubicBezTo>
                  <a:pt x="685388" y="727958"/>
                  <a:pt x="687522" y="724158"/>
                  <a:pt x="691788" y="721225"/>
                </a:cubicBezTo>
                <a:cubicBezTo>
                  <a:pt x="698188" y="717092"/>
                  <a:pt x="708787" y="715026"/>
                  <a:pt x="723586" y="715026"/>
                </a:cubicBezTo>
                <a:cubicBezTo>
                  <a:pt x="735319" y="715026"/>
                  <a:pt x="744351" y="717225"/>
                  <a:pt x="750684" y="721625"/>
                </a:cubicBezTo>
                <a:cubicBezTo>
                  <a:pt x="757017" y="726025"/>
                  <a:pt x="761317" y="732358"/>
                  <a:pt x="763584" y="740624"/>
                </a:cubicBezTo>
                <a:lnTo>
                  <a:pt x="816580" y="730825"/>
                </a:lnTo>
                <a:cubicBezTo>
                  <a:pt x="811247" y="712292"/>
                  <a:pt x="801515" y="698293"/>
                  <a:pt x="787382" y="688827"/>
                </a:cubicBezTo>
                <a:cubicBezTo>
                  <a:pt x="773250" y="679361"/>
                  <a:pt x="751651" y="674628"/>
                  <a:pt x="722586" y="674628"/>
                </a:cubicBezTo>
                <a:close/>
                <a:moveTo>
                  <a:pt x="224310" y="593633"/>
                </a:moveTo>
                <a:cubicBezTo>
                  <a:pt x="201778" y="593633"/>
                  <a:pt x="182545" y="597033"/>
                  <a:pt x="166613" y="603832"/>
                </a:cubicBezTo>
                <a:cubicBezTo>
                  <a:pt x="150681" y="610632"/>
                  <a:pt x="138481" y="620531"/>
                  <a:pt x="130015" y="633531"/>
                </a:cubicBezTo>
                <a:cubicBezTo>
                  <a:pt x="121549" y="646530"/>
                  <a:pt x="117316" y="660496"/>
                  <a:pt x="117316" y="675428"/>
                </a:cubicBezTo>
                <a:cubicBezTo>
                  <a:pt x="117316" y="698627"/>
                  <a:pt x="126316" y="718292"/>
                  <a:pt x="144314" y="734424"/>
                </a:cubicBezTo>
                <a:cubicBezTo>
                  <a:pt x="157114" y="745890"/>
                  <a:pt x="179379" y="755556"/>
                  <a:pt x="211110" y="763423"/>
                </a:cubicBezTo>
                <a:cubicBezTo>
                  <a:pt x="235776" y="769556"/>
                  <a:pt x="251575" y="773822"/>
                  <a:pt x="258507" y="776222"/>
                </a:cubicBezTo>
                <a:cubicBezTo>
                  <a:pt x="268640" y="779822"/>
                  <a:pt x="275740" y="784055"/>
                  <a:pt x="279806" y="788921"/>
                </a:cubicBezTo>
                <a:cubicBezTo>
                  <a:pt x="283873" y="793787"/>
                  <a:pt x="285906" y="799687"/>
                  <a:pt x="285906" y="806620"/>
                </a:cubicBezTo>
                <a:cubicBezTo>
                  <a:pt x="285906" y="817419"/>
                  <a:pt x="281073" y="826852"/>
                  <a:pt x="271407" y="834918"/>
                </a:cubicBezTo>
                <a:cubicBezTo>
                  <a:pt x="261741" y="842984"/>
                  <a:pt x="247375" y="847017"/>
                  <a:pt x="228309" y="847017"/>
                </a:cubicBezTo>
                <a:cubicBezTo>
                  <a:pt x="210310" y="847017"/>
                  <a:pt x="196011" y="842484"/>
                  <a:pt x="185412" y="833418"/>
                </a:cubicBezTo>
                <a:cubicBezTo>
                  <a:pt x="174813" y="824352"/>
                  <a:pt x="167780" y="810153"/>
                  <a:pt x="164313" y="790821"/>
                </a:cubicBezTo>
                <a:lnTo>
                  <a:pt x="106717" y="796421"/>
                </a:lnTo>
                <a:cubicBezTo>
                  <a:pt x="110583" y="829219"/>
                  <a:pt x="122449" y="854184"/>
                  <a:pt x="142315" y="871316"/>
                </a:cubicBezTo>
                <a:cubicBezTo>
                  <a:pt x="162180" y="888448"/>
                  <a:pt x="190645" y="897014"/>
                  <a:pt x="227709" y="897014"/>
                </a:cubicBezTo>
                <a:cubicBezTo>
                  <a:pt x="253174" y="897014"/>
                  <a:pt x="274440" y="893448"/>
                  <a:pt x="291505" y="886315"/>
                </a:cubicBezTo>
                <a:cubicBezTo>
                  <a:pt x="308571" y="879182"/>
                  <a:pt x="321770" y="868283"/>
                  <a:pt x="331103" y="853617"/>
                </a:cubicBezTo>
                <a:cubicBezTo>
                  <a:pt x="340436" y="838951"/>
                  <a:pt x="345102" y="823219"/>
                  <a:pt x="345102" y="806420"/>
                </a:cubicBezTo>
                <a:cubicBezTo>
                  <a:pt x="345102" y="787888"/>
                  <a:pt x="341202" y="772322"/>
                  <a:pt x="333403" y="759723"/>
                </a:cubicBezTo>
                <a:cubicBezTo>
                  <a:pt x="325603" y="747124"/>
                  <a:pt x="314804" y="737191"/>
                  <a:pt x="301005" y="729925"/>
                </a:cubicBezTo>
                <a:cubicBezTo>
                  <a:pt x="287206" y="722658"/>
                  <a:pt x="265907" y="715626"/>
                  <a:pt x="237109" y="708826"/>
                </a:cubicBezTo>
                <a:cubicBezTo>
                  <a:pt x="208311" y="702026"/>
                  <a:pt x="190178" y="695493"/>
                  <a:pt x="182712" y="689227"/>
                </a:cubicBezTo>
                <a:cubicBezTo>
                  <a:pt x="176846" y="684294"/>
                  <a:pt x="173913" y="678361"/>
                  <a:pt x="173913" y="671428"/>
                </a:cubicBezTo>
                <a:cubicBezTo>
                  <a:pt x="173913" y="663829"/>
                  <a:pt x="177046" y="657762"/>
                  <a:pt x="183312" y="653229"/>
                </a:cubicBezTo>
                <a:cubicBezTo>
                  <a:pt x="193045" y="646163"/>
                  <a:pt x="206511" y="642630"/>
                  <a:pt x="223710" y="642630"/>
                </a:cubicBezTo>
                <a:cubicBezTo>
                  <a:pt x="240375" y="642630"/>
                  <a:pt x="252874" y="645930"/>
                  <a:pt x="261207" y="652529"/>
                </a:cubicBezTo>
                <a:cubicBezTo>
                  <a:pt x="269540" y="659129"/>
                  <a:pt x="274973" y="669962"/>
                  <a:pt x="277506" y="685027"/>
                </a:cubicBezTo>
                <a:lnTo>
                  <a:pt x="336703" y="682428"/>
                </a:lnTo>
                <a:cubicBezTo>
                  <a:pt x="335769" y="655496"/>
                  <a:pt x="326003" y="633964"/>
                  <a:pt x="307405" y="617831"/>
                </a:cubicBezTo>
                <a:cubicBezTo>
                  <a:pt x="288806" y="601699"/>
                  <a:pt x="261107" y="593633"/>
                  <a:pt x="224310" y="593633"/>
                </a:cubicBezTo>
                <a:close/>
                <a:moveTo>
                  <a:pt x="793842" y="0"/>
                </a:moveTo>
                <a:cubicBezTo>
                  <a:pt x="1232269" y="0"/>
                  <a:pt x="1587684" y="329113"/>
                  <a:pt x="1587684" y="735095"/>
                </a:cubicBezTo>
                <a:cubicBezTo>
                  <a:pt x="1587684" y="1141077"/>
                  <a:pt x="1232269" y="1470190"/>
                  <a:pt x="793842" y="1470190"/>
                </a:cubicBezTo>
                <a:cubicBezTo>
                  <a:pt x="355415" y="1470190"/>
                  <a:pt x="0" y="1141077"/>
                  <a:pt x="0" y="735095"/>
                </a:cubicBezTo>
                <a:cubicBezTo>
                  <a:pt x="0" y="329113"/>
                  <a:pt x="355415" y="0"/>
                  <a:pt x="793842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Visit Broadstairs - quintessential seaside town on the Kent coast - Visit  Thanet">
            <a:extLst>
              <a:ext uri="{FF2B5EF4-FFF2-40B4-BE49-F238E27FC236}">
                <a16:creationId xmlns:a16="http://schemas.microsoft.com/office/drawing/2014/main" id="{9438662C-2635-4B5F-12B1-CEA062B3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3" y="5749211"/>
            <a:ext cx="1069721" cy="996064"/>
          </a:xfrm>
          <a:custGeom>
            <a:avLst/>
            <a:gdLst/>
            <a:ahLst/>
            <a:cxnLst/>
            <a:rect l="l" t="t" r="r" b="b"/>
            <a:pathLst>
              <a:path w="1488724" h="1386216">
                <a:moveTo>
                  <a:pt x="693640" y="714168"/>
                </a:moveTo>
                <a:lnTo>
                  <a:pt x="750836" y="784763"/>
                </a:lnTo>
                <a:cubicBezTo>
                  <a:pt x="741237" y="792763"/>
                  <a:pt x="732371" y="798496"/>
                  <a:pt x="724238" y="801962"/>
                </a:cubicBezTo>
                <a:cubicBezTo>
                  <a:pt x="716105" y="805429"/>
                  <a:pt x="707639" y="807162"/>
                  <a:pt x="698839" y="807162"/>
                </a:cubicBezTo>
                <a:cubicBezTo>
                  <a:pt x="685507" y="807162"/>
                  <a:pt x="674874" y="803329"/>
                  <a:pt x="666941" y="795663"/>
                </a:cubicBezTo>
                <a:cubicBezTo>
                  <a:pt x="659008" y="787997"/>
                  <a:pt x="655042" y="778097"/>
                  <a:pt x="655042" y="765964"/>
                </a:cubicBezTo>
                <a:cubicBezTo>
                  <a:pt x="655042" y="756365"/>
                  <a:pt x="658242" y="746966"/>
                  <a:pt x="664641" y="737766"/>
                </a:cubicBezTo>
                <a:cubicBezTo>
                  <a:pt x="671041" y="728567"/>
                  <a:pt x="680707" y="720701"/>
                  <a:pt x="693640" y="714168"/>
                </a:cubicBezTo>
                <a:close/>
                <a:moveTo>
                  <a:pt x="717638" y="589775"/>
                </a:moveTo>
                <a:cubicBezTo>
                  <a:pt x="726838" y="589775"/>
                  <a:pt x="734137" y="592308"/>
                  <a:pt x="739537" y="597375"/>
                </a:cubicBezTo>
                <a:cubicBezTo>
                  <a:pt x="744936" y="602441"/>
                  <a:pt x="747636" y="608574"/>
                  <a:pt x="747636" y="615774"/>
                </a:cubicBezTo>
                <a:cubicBezTo>
                  <a:pt x="747636" y="624307"/>
                  <a:pt x="742037" y="632906"/>
                  <a:pt x="730837" y="641572"/>
                </a:cubicBezTo>
                <a:lnTo>
                  <a:pt x="715638" y="653171"/>
                </a:lnTo>
                <a:lnTo>
                  <a:pt x="701839" y="637172"/>
                </a:lnTo>
                <a:cubicBezTo>
                  <a:pt x="693306" y="627306"/>
                  <a:pt x="689040" y="618907"/>
                  <a:pt x="689040" y="611974"/>
                </a:cubicBezTo>
                <a:cubicBezTo>
                  <a:pt x="689040" y="606108"/>
                  <a:pt x="691573" y="600941"/>
                  <a:pt x="696639" y="596475"/>
                </a:cubicBezTo>
                <a:cubicBezTo>
                  <a:pt x="701706" y="592008"/>
                  <a:pt x="708705" y="589775"/>
                  <a:pt x="717638" y="589775"/>
                </a:cubicBezTo>
                <a:close/>
                <a:moveTo>
                  <a:pt x="894195" y="555177"/>
                </a:moveTo>
                <a:lnTo>
                  <a:pt x="894195" y="848359"/>
                </a:lnTo>
                <a:lnTo>
                  <a:pt x="949191" y="848359"/>
                </a:lnTo>
                <a:lnTo>
                  <a:pt x="949191" y="617574"/>
                </a:lnTo>
                <a:lnTo>
                  <a:pt x="1007188" y="848359"/>
                </a:lnTo>
                <a:lnTo>
                  <a:pt x="1064184" y="848359"/>
                </a:lnTo>
                <a:lnTo>
                  <a:pt x="1122381" y="617574"/>
                </a:lnTo>
                <a:lnTo>
                  <a:pt x="1122381" y="848359"/>
                </a:lnTo>
                <a:lnTo>
                  <a:pt x="1177377" y="848359"/>
                </a:lnTo>
                <a:lnTo>
                  <a:pt x="1177377" y="555177"/>
                </a:lnTo>
                <a:lnTo>
                  <a:pt x="1088583" y="555177"/>
                </a:lnTo>
                <a:lnTo>
                  <a:pt x="1035986" y="755165"/>
                </a:lnTo>
                <a:lnTo>
                  <a:pt x="982789" y="555177"/>
                </a:lnTo>
                <a:close/>
                <a:moveTo>
                  <a:pt x="324295" y="555177"/>
                </a:moveTo>
                <a:lnTo>
                  <a:pt x="324295" y="848359"/>
                </a:lnTo>
                <a:lnTo>
                  <a:pt x="383491" y="848359"/>
                </a:lnTo>
                <a:lnTo>
                  <a:pt x="383491" y="759765"/>
                </a:lnTo>
                <a:lnTo>
                  <a:pt x="431488" y="710768"/>
                </a:lnTo>
                <a:lnTo>
                  <a:pt x="512083" y="848359"/>
                </a:lnTo>
                <a:lnTo>
                  <a:pt x="588679" y="848359"/>
                </a:lnTo>
                <a:lnTo>
                  <a:pt x="472286" y="669370"/>
                </a:lnTo>
                <a:lnTo>
                  <a:pt x="582679" y="555177"/>
                </a:lnTo>
                <a:lnTo>
                  <a:pt x="503084" y="555177"/>
                </a:lnTo>
                <a:lnTo>
                  <a:pt x="383491" y="685369"/>
                </a:lnTo>
                <a:lnTo>
                  <a:pt x="383491" y="555177"/>
                </a:lnTo>
                <a:close/>
                <a:moveTo>
                  <a:pt x="716238" y="550178"/>
                </a:moveTo>
                <a:cubicBezTo>
                  <a:pt x="689973" y="550178"/>
                  <a:pt x="669741" y="556344"/>
                  <a:pt x="655542" y="568677"/>
                </a:cubicBezTo>
                <a:cubicBezTo>
                  <a:pt x="641343" y="581009"/>
                  <a:pt x="634243" y="596042"/>
                  <a:pt x="634243" y="613774"/>
                </a:cubicBezTo>
                <a:cubicBezTo>
                  <a:pt x="634243" y="623373"/>
                  <a:pt x="636776" y="633539"/>
                  <a:pt x="641843" y="644272"/>
                </a:cubicBezTo>
                <a:cubicBezTo>
                  <a:pt x="646909" y="655005"/>
                  <a:pt x="654442" y="666304"/>
                  <a:pt x="664441" y="678170"/>
                </a:cubicBezTo>
                <a:cubicBezTo>
                  <a:pt x="642176" y="689236"/>
                  <a:pt x="625444" y="702268"/>
                  <a:pt x="614244" y="717268"/>
                </a:cubicBezTo>
                <a:cubicBezTo>
                  <a:pt x="603045" y="732267"/>
                  <a:pt x="597445" y="749166"/>
                  <a:pt x="597445" y="767964"/>
                </a:cubicBezTo>
                <a:cubicBezTo>
                  <a:pt x="597445" y="788630"/>
                  <a:pt x="604578" y="806895"/>
                  <a:pt x="618844" y="822761"/>
                </a:cubicBezTo>
                <a:cubicBezTo>
                  <a:pt x="637243" y="843293"/>
                  <a:pt x="664708" y="853559"/>
                  <a:pt x="701239" y="853559"/>
                </a:cubicBezTo>
                <a:cubicBezTo>
                  <a:pt x="719638" y="853559"/>
                  <a:pt x="735504" y="851026"/>
                  <a:pt x="748836" y="845960"/>
                </a:cubicBezTo>
                <a:cubicBezTo>
                  <a:pt x="762169" y="840893"/>
                  <a:pt x="774768" y="833027"/>
                  <a:pt x="786634" y="822361"/>
                </a:cubicBezTo>
                <a:cubicBezTo>
                  <a:pt x="801966" y="836627"/>
                  <a:pt x="817965" y="847826"/>
                  <a:pt x="834631" y="855959"/>
                </a:cubicBezTo>
                <a:lnTo>
                  <a:pt x="868629" y="812562"/>
                </a:lnTo>
                <a:cubicBezTo>
                  <a:pt x="863962" y="810295"/>
                  <a:pt x="856663" y="805662"/>
                  <a:pt x="846730" y="798663"/>
                </a:cubicBezTo>
                <a:cubicBezTo>
                  <a:pt x="836798" y="791663"/>
                  <a:pt x="828698" y="785230"/>
                  <a:pt x="822432" y="779364"/>
                </a:cubicBezTo>
                <a:cubicBezTo>
                  <a:pt x="826698" y="773764"/>
                  <a:pt x="830698" y="766798"/>
                  <a:pt x="834431" y="758465"/>
                </a:cubicBezTo>
                <a:cubicBezTo>
                  <a:pt x="838164" y="750132"/>
                  <a:pt x="842564" y="736966"/>
                  <a:pt x="847630" y="718967"/>
                </a:cubicBezTo>
                <a:lnTo>
                  <a:pt x="796833" y="707368"/>
                </a:lnTo>
                <a:cubicBezTo>
                  <a:pt x="793367" y="721101"/>
                  <a:pt x="789234" y="732233"/>
                  <a:pt x="784434" y="740766"/>
                </a:cubicBezTo>
                <a:lnTo>
                  <a:pt x="743637" y="686969"/>
                </a:lnTo>
                <a:cubicBezTo>
                  <a:pt x="765102" y="673504"/>
                  <a:pt x="779368" y="661438"/>
                  <a:pt x="786434" y="650772"/>
                </a:cubicBezTo>
                <a:cubicBezTo>
                  <a:pt x="793500" y="640106"/>
                  <a:pt x="797033" y="628840"/>
                  <a:pt x="797033" y="616974"/>
                </a:cubicBezTo>
                <a:cubicBezTo>
                  <a:pt x="797033" y="598308"/>
                  <a:pt x="789900" y="582509"/>
                  <a:pt x="775635" y="569577"/>
                </a:cubicBezTo>
                <a:cubicBezTo>
                  <a:pt x="761369" y="556644"/>
                  <a:pt x="741570" y="550178"/>
                  <a:pt x="716238" y="550178"/>
                </a:cubicBezTo>
                <a:close/>
                <a:moveTo>
                  <a:pt x="744362" y="0"/>
                </a:moveTo>
                <a:cubicBezTo>
                  <a:pt x="1155462" y="0"/>
                  <a:pt x="1488724" y="310315"/>
                  <a:pt x="1488724" y="693108"/>
                </a:cubicBezTo>
                <a:cubicBezTo>
                  <a:pt x="1488724" y="1075901"/>
                  <a:pt x="1155462" y="1386216"/>
                  <a:pt x="744362" y="1386216"/>
                </a:cubicBezTo>
                <a:cubicBezTo>
                  <a:pt x="333262" y="1386216"/>
                  <a:pt x="0" y="1075901"/>
                  <a:pt x="0" y="693108"/>
                </a:cubicBezTo>
                <a:cubicBezTo>
                  <a:pt x="0" y="310315"/>
                  <a:pt x="333262" y="0"/>
                  <a:pt x="744362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D6345C-589E-CFA8-BE8B-F31177B628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13" y="176449"/>
            <a:ext cx="1096368" cy="1048554"/>
          </a:xfrm>
          <a:custGeom>
            <a:avLst/>
            <a:gdLst/>
            <a:ahLst/>
            <a:cxnLst/>
            <a:rect l="l" t="t" r="r" b="b"/>
            <a:pathLst>
              <a:path w="1525808" h="1459266">
                <a:moveTo>
                  <a:pt x="677955" y="762168"/>
                </a:moveTo>
                <a:lnTo>
                  <a:pt x="735152" y="832763"/>
                </a:lnTo>
                <a:cubicBezTo>
                  <a:pt x="725552" y="840763"/>
                  <a:pt x="716686" y="846496"/>
                  <a:pt x="708553" y="849962"/>
                </a:cubicBezTo>
                <a:cubicBezTo>
                  <a:pt x="700420" y="853429"/>
                  <a:pt x="691954" y="855162"/>
                  <a:pt x="683155" y="855162"/>
                </a:cubicBezTo>
                <a:cubicBezTo>
                  <a:pt x="669822" y="855162"/>
                  <a:pt x="659190" y="851329"/>
                  <a:pt x="651257" y="843663"/>
                </a:cubicBezTo>
                <a:cubicBezTo>
                  <a:pt x="643324" y="835997"/>
                  <a:pt x="639357" y="826097"/>
                  <a:pt x="639357" y="813965"/>
                </a:cubicBezTo>
                <a:cubicBezTo>
                  <a:pt x="639357" y="804365"/>
                  <a:pt x="642557" y="794966"/>
                  <a:pt x="648957" y="785766"/>
                </a:cubicBezTo>
                <a:cubicBezTo>
                  <a:pt x="655356" y="776567"/>
                  <a:pt x="665023" y="768701"/>
                  <a:pt x="677955" y="762168"/>
                </a:cubicBezTo>
                <a:close/>
                <a:moveTo>
                  <a:pt x="701954" y="637775"/>
                </a:moveTo>
                <a:cubicBezTo>
                  <a:pt x="711153" y="637775"/>
                  <a:pt x="718453" y="640309"/>
                  <a:pt x="723852" y="645375"/>
                </a:cubicBezTo>
                <a:cubicBezTo>
                  <a:pt x="729252" y="650441"/>
                  <a:pt x="731952" y="656574"/>
                  <a:pt x="731952" y="663774"/>
                </a:cubicBezTo>
                <a:cubicBezTo>
                  <a:pt x="731952" y="672307"/>
                  <a:pt x="726352" y="680906"/>
                  <a:pt x="715153" y="689572"/>
                </a:cubicBezTo>
                <a:lnTo>
                  <a:pt x="699954" y="701171"/>
                </a:lnTo>
                <a:lnTo>
                  <a:pt x="686155" y="685172"/>
                </a:lnTo>
                <a:cubicBezTo>
                  <a:pt x="677622" y="675306"/>
                  <a:pt x="673355" y="666907"/>
                  <a:pt x="673355" y="659974"/>
                </a:cubicBezTo>
                <a:cubicBezTo>
                  <a:pt x="673355" y="654108"/>
                  <a:pt x="675889" y="648941"/>
                  <a:pt x="680955" y="644475"/>
                </a:cubicBezTo>
                <a:cubicBezTo>
                  <a:pt x="686021" y="640009"/>
                  <a:pt x="693021" y="637775"/>
                  <a:pt x="701954" y="637775"/>
                </a:cubicBezTo>
                <a:close/>
                <a:moveTo>
                  <a:pt x="860437" y="603177"/>
                </a:moveTo>
                <a:lnTo>
                  <a:pt x="930433" y="896360"/>
                </a:lnTo>
                <a:lnTo>
                  <a:pt x="994629" y="896360"/>
                </a:lnTo>
                <a:lnTo>
                  <a:pt x="1052825" y="677173"/>
                </a:lnTo>
                <a:lnTo>
                  <a:pt x="1111222" y="896360"/>
                </a:lnTo>
                <a:lnTo>
                  <a:pt x="1174018" y="896360"/>
                </a:lnTo>
                <a:lnTo>
                  <a:pt x="1245214" y="603177"/>
                </a:lnTo>
                <a:lnTo>
                  <a:pt x="1185617" y="603177"/>
                </a:lnTo>
                <a:lnTo>
                  <a:pt x="1140620" y="807965"/>
                </a:lnTo>
                <a:lnTo>
                  <a:pt x="1089223" y="603177"/>
                </a:lnTo>
                <a:lnTo>
                  <a:pt x="1018827" y="603177"/>
                </a:lnTo>
                <a:lnTo>
                  <a:pt x="965231" y="804565"/>
                </a:lnTo>
                <a:lnTo>
                  <a:pt x="921033" y="603177"/>
                </a:lnTo>
                <a:close/>
                <a:moveTo>
                  <a:pt x="298885" y="603177"/>
                </a:moveTo>
                <a:lnTo>
                  <a:pt x="298885" y="896360"/>
                </a:lnTo>
                <a:lnTo>
                  <a:pt x="353882" y="896360"/>
                </a:lnTo>
                <a:lnTo>
                  <a:pt x="353882" y="705171"/>
                </a:lnTo>
                <a:lnTo>
                  <a:pt x="472075" y="896360"/>
                </a:lnTo>
                <a:lnTo>
                  <a:pt x="531471" y="896360"/>
                </a:lnTo>
                <a:lnTo>
                  <a:pt x="531471" y="603177"/>
                </a:lnTo>
                <a:lnTo>
                  <a:pt x="476474" y="603177"/>
                </a:lnTo>
                <a:lnTo>
                  <a:pt x="476474" y="798965"/>
                </a:lnTo>
                <a:lnTo>
                  <a:pt x="356482" y="603177"/>
                </a:lnTo>
                <a:close/>
                <a:moveTo>
                  <a:pt x="700554" y="598178"/>
                </a:moveTo>
                <a:cubicBezTo>
                  <a:pt x="674289" y="598178"/>
                  <a:pt x="654056" y="604344"/>
                  <a:pt x="639857" y="616677"/>
                </a:cubicBezTo>
                <a:cubicBezTo>
                  <a:pt x="625658" y="629009"/>
                  <a:pt x="618559" y="644042"/>
                  <a:pt x="618559" y="661774"/>
                </a:cubicBezTo>
                <a:cubicBezTo>
                  <a:pt x="618559" y="671373"/>
                  <a:pt x="621092" y="681539"/>
                  <a:pt x="626158" y="692272"/>
                </a:cubicBezTo>
                <a:cubicBezTo>
                  <a:pt x="631225" y="703005"/>
                  <a:pt x="638757" y="714304"/>
                  <a:pt x="648757" y="726170"/>
                </a:cubicBezTo>
                <a:cubicBezTo>
                  <a:pt x="626492" y="737236"/>
                  <a:pt x="609759" y="750268"/>
                  <a:pt x="598560" y="765268"/>
                </a:cubicBezTo>
                <a:cubicBezTo>
                  <a:pt x="587361" y="780267"/>
                  <a:pt x="581761" y="797166"/>
                  <a:pt x="581761" y="815964"/>
                </a:cubicBezTo>
                <a:cubicBezTo>
                  <a:pt x="581761" y="836630"/>
                  <a:pt x="588894" y="854895"/>
                  <a:pt x="603160" y="870761"/>
                </a:cubicBezTo>
                <a:cubicBezTo>
                  <a:pt x="621559" y="891293"/>
                  <a:pt x="649023" y="901559"/>
                  <a:pt x="685555" y="901559"/>
                </a:cubicBezTo>
                <a:cubicBezTo>
                  <a:pt x="703953" y="901559"/>
                  <a:pt x="719819" y="899026"/>
                  <a:pt x="733152" y="893960"/>
                </a:cubicBezTo>
                <a:cubicBezTo>
                  <a:pt x="746484" y="888893"/>
                  <a:pt x="759083" y="881027"/>
                  <a:pt x="770949" y="870361"/>
                </a:cubicBezTo>
                <a:cubicBezTo>
                  <a:pt x="786282" y="884627"/>
                  <a:pt x="802281" y="895826"/>
                  <a:pt x="818946" y="903959"/>
                </a:cubicBezTo>
                <a:lnTo>
                  <a:pt x="852944" y="860562"/>
                </a:lnTo>
                <a:cubicBezTo>
                  <a:pt x="848278" y="858295"/>
                  <a:pt x="840978" y="853662"/>
                  <a:pt x="831046" y="846663"/>
                </a:cubicBezTo>
                <a:cubicBezTo>
                  <a:pt x="821113" y="839663"/>
                  <a:pt x="813013" y="833230"/>
                  <a:pt x="806747" y="827364"/>
                </a:cubicBezTo>
                <a:cubicBezTo>
                  <a:pt x="811014" y="821764"/>
                  <a:pt x="815013" y="814798"/>
                  <a:pt x="818746" y="806465"/>
                </a:cubicBezTo>
                <a:cubicBezTo>
                  <a:pt x="822479" y="798132"/>
                  <a:pt x="826879" y="784966"/>
                  <a:pt x="831946" y="766967"/>
                </a:cubicBezTo>
                <a:lnTo>
                  <a:pt x="781149" y="755368"/>
                </a:lnTo>
                <a:cubicBezTo>
                  <a:pt x="777682" y="769101"/>
                  <a:pt x="773549" y="780233"/>
                  <a:pt x="768749" y="788766"/>
                </a:cubicBezTo>
                <a:lnTo>
                  <a:pt x="727952" y="734969"/>
                </a:lnTo>
                <a:cubicBezTo>
                  <a:pt x="749417" y="721504"/>
                  <a:pt x="763683" y="709438"/>
                  <a:pt x="770749" y="698772"/>
                </a:cubicBezTo>
                <a:cubicBezTo>
                  <a:pt x="777816" y="688106"/>
                  <a:pt x="781349" y="676840"/>
                  <a:pt x="781349" y="664974"/>
                </a:cubicBezTo>
                <a:cubicBezTo>
                  <a:pt x="781349" y="646308"/>
                  <a:pt x="774216" y="630509"/>
                  <a:pt x="759950" y="617577"/>
                </a:cubicBezTo>
                <a:cubicBezTo>
                  <a:pt x="745684" y="604644"/>
                  <a:pt x="725885" y="598178"/>
                  <a:pt x="700554" y="598178"/>
                </a:cubicBezTo>
                <a:close/>
                <a:moveTo>
                  <a:pt x="762904" y="0"/>
                </a:moveTo>
                <a:cubicBezTo>
                  <a:pt x="1184244" y="0"/>
                  <a:pt x="1525808" y="326668"/>
                  <a:pt x="1525808" y="729633"/>
                </a:cubicBezTo>
                <a:cubicBezTo>
                  <a:pt x="1525808" y="1132598"/>
                  <a:pt x="1184244" y="1459266"/>
                  <a:pt x="762904" y="1459266"/>
                </a:cubicBezTo>
                <a:cubicBezTo>
                  <a:pt x="341564" y="1459266"/>
                  <a:pt x="0" y="1132598"/>
                  <a:pt x="0" y="729633"/>
                </a:cubicBezTo>
                <a:cubicBezTo>
                  <a:pt x="0" y="326668"/>
                  <a:pt x="341564" y="0"/>
                  <a:pt x="762904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849D54D-DF5A-FA9C-2393-393833A3B134}"/>
              </a:ext>
            </a:extLst>
          </p:cNvPr>
          <p:cNvGrpSpPr/>
          <p:nvPr/>
        </p:nvGrpSpPr>
        <p:grpSpPr>
          <a:xfrm>
            <a:off x="-1112641" y="1307391"/>
            <a:ext cx="1068059" cy="1022154"/>
            <a:chOff x="171472" y="1555617"/>
            <a:chExt cx="1281671" cy="122658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A471B0-E2C5-0673-1EEB-BF445037878B}"/>
                </a:ext>
              </a:extLst>
            </p:cNvPr>
            <p:cNvSpPr/>
            <p:nvPr/>
          </p:nvSpPr>
          <p:spPr>
            <a:xfrm>
              <a:off x="234673" y="1644119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6A21286-4570-07B2-FA39-2F400CD4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85000"/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472" y="1555617"/>
              <a:ext cx="1281671" cy="1226585"/>
            </a:xfrm>
            <a:custGeom>
              <a:avLst/>
              <a:gdLst/>
              <a:ahLst/>
              <a:cxnLst/>
              <a:rect l="l" t="t" r="r" b="b"/>
              <a:pathLst>
                <a:path w="1486412" h="1422526">
                  <a:moveTo>
                    <a:pt x="491851" y="655834"/>
                  </a:moveTo>
                  <a:lnTo>
                    <a:pt x="491851" y="868221"/>
                  </a:lnTo>
                  <a:lnTo>
                    <a:pt x="548048" y="868221"/>
                  </a:lnTo>
                  <a:lnTo>
                    <a:pt x="548048" y="655834"/>
                  </a:lnTo>
                  <a:close/>
                  <a:moveTo>
                    <a:pt x="1159797" y="651034"/>
                  </a:moveTo>
                  <a:cubicBezTo>
                    <a:pt x="1129265" y="651034"/>
                    <a:pt x="1106733" y="657300"/>
                    <a:pt x="1092201" y="669833"/>
                  </a:cubicBezTo>
                  <a:cubicBezTo>
                    <a:pt x="1077668" y="682365"/>
                    <a:pt x="1070402" y="697831"/>
                    <a:pt x="1070402" y="716230"/>
                  </a:cubicBezTo>
                  <a:cubicBezTo>
                    <a:pt x="1070402" y="736629"/>
                    <a:pt x="1078802" y="752561"/>
                    <a:pt x="1095601" y="764027"/>
                  </a:cubicBezTo>
                  <a:cubicBezTo>
                    <a:pt x="1107733" y="772293"/>
                    <a:pt x="1136465" y="781426"/>
                    <a:pt x="1181795" y="791425"/>
                  </a:cubicBezTo>
                  <a:cubicBezTo>
                    <a:pt x="1191528" y="793692"/>
                    <a:pt x="1197794" y="796158"/>
                    <a:pt x="1200594" y="798825"/>
                  </a:cubicBezTo>
                  <a:cubicBezTo>
                    <a:pt x="1203261" y="801625"/>
                    <a:pt x="1204594" y="805158"/>
                    <a:pt x="1204594" y="809424"/>
                  </a:cubicBezTo>
                  <a:cubicBezTo>
                    <a:pt x="1204594" y="815691"/>
                    <a:pt x="1202127" y="820690"/>
                    <a:pt x="1197194" y="824423"/>
                  </a:cubicBezTo>
                  <a:cubicBezTo>
                    <a:pt x="1189861" y="829756"/>
                    <a:pt x="1178929" y="832423"/>
                    <a:pt x="1164396" y="832423"/>
                  </a:cubicBezTo>
                  <a:cubicBezTo>
                    <a:pt x="1151197" y="832423"/>
                    <a:pt x="1140931" y="829590"/>
                    <a:pt x="1133598" y="823923"/>
                  </a:cubicBezTo>
                  <a:cubicBezTo>
                    <a:pt x="1126265" y="818257"/>
                    <a:pt x="1121399" y="809958"/>
                    <a:pt x="1118999" y="799025"/>
                  </a:cubicBezTo>
                  <a:lnTo>
                    <a:pt x="1062603" y="807624"/>
                  </a:lnTo>
                  <a:cubicBezTo>
                    <a:pt x="1067802" y="827756"/>
                    <a:pt x="1078835" y="843689"/>
                    <a:pt x="1095701" y="855421"/>
                  </a:cubicBezTo>
                  <a:cubicBezTo>
                    <a:pt x="1112566" y="867154"/>
                    <a:pt x="1135465" y="873020"/>
                    <a:pt x="1164396" y="873020"/>
                  </a:cubicBezTo>
                  <a:cubicBezTo>
                    <a:pt x="1196261" y="873020"/>
                    <a:pt x="1220326" y="866021"/>
                    <a:pt x="1236592" y="852022"/>
                  </a:cubicBezTo>
                  <a:cubicBezTo>
                    <a:pt x="1252858" y="838023"/>
                    <a:pt x="1260991" y="821290"/>
                    <a:pt x="1260991" y="801825"/>
                  </a:cubicBezTo>
                  <a:cubicBezTo>
                    <a:pt x="1260991" y="783959"/>
                    <a:pt x="1255124" y="770027"/>
                    <a:pt x="1243392" y="760027"/>
                  </a:cubicBezTo>
                  <a:cubicBezTo>
                    <a:pt x="1231526" y="750161"/>
                    <a:pt x="1210627" y="741828"/>
                    <a:pt x="1180695" y="735029"/>
                  </a:cubicBezTo>
                  <a:cubicBezTo>
                    <a:pt x="1150764" y="728229"/>
                    <a:pt x="1133265" y="722963"/>
                    <a:pt x="1128199" y="719230"/>
                  </a:cubicBezTo>
                  <a:cubicBezTo>
                    <a:pt x="1124465" y="716430"/>
                    <a:pt x="1122599" y="713030"/>
                    <a:pt x="1122599" y="709030"/>
                  </a:cubicBezTo>
                  <a:cubicBezTo>
                    <a:pt x="1122599" y="704364"/>
                    <a:pt x="1124732" y="700564"/>
                    <a:pt x="1128999" y="697631"/>
                  </a:cubicBezTo>
                  <a:cubicBezTo>
                    <a:pt x="1135398" y="693498"/>
                    <a:pt x="1145998" y="691431"/>
                    <a:pt x="1160797" y="691431"/>
                  </a:cubicBezTo>
                  <a:cubicBezTo>
                    <a:pt x="1172529" y="691431"/>
                    <a:pt x="1181562" y="693631"/>
                    <a:pt x="1187895" y="698031"/>
                  </a:cubicBezTo>
                  <a:cubicBezTo>
                    <a:pt x="1194228" y="702431"/>
                    <a:pt x="1198528" y="708764"/>
                    <a:pt x="1200794" y="717030"/>
                  </a:cubicBezTo>
                  <a:lnTo>
                    <a:pt x="1253791" y="707230"/>
                  </a:lnTo>
                  <a:cubicBezTo>
                    <a:pt x="1248458" y="688698"/>
                    <a:pt x="1238725" y="674699"/>
                    <a:pt x="1224593" y="665233"/>
                  </a:cubicBezTo>
                  <a:cubicBezTo>
                    <a:pt x="1210460" y="655767"/>
                    <a:pt x="1188862" y="651034"/>
                    <a:pt x="1159797" y="651034"/>
                  </a:cubicBezTo>
                  <a:close/>
                  <a:moveTo>
                    <a:pt x="944396" y="651034"/>
                  </a:moveTo>
                  <a:cubicBezTo>
                    <a:pt x="912798" y="651034"/>
                    <a:pt x="887733" y="660800"/>
                    <a:pt x="869200" y="680332"/>
                  </a:cubicBezTo>
                  <a:cubicBezTo>
                    <a:pt x="850668" y="699864"/>
                    <a:pt x="841402" y="727163"/>
                    <a:pt x="841402" y="762227"/>
                  </a:cubicBezTo>
                  <a:cubicBezTo>
                    <a:pt x="841402" y="796892"/>
                    <a:pt x="850635" y="824023"/>
                    <a:pt x="869100" y="843622"/>
                  </a:cubicBezTo>
                  <a:cubicBezTo>
                    <a:pt x="887566" y="863221"/>
                    <a:pt x="912331" y="873020"/>
                    <a:pt x="943396" y="873020"/>
                  </a:cubicBezTo>
                  <a:cubicBezTo>
                    <a:pt x="970728" y="873020"/>
                    <a:pt x="992526" y="866554"/>
                    <a:pt x="1008792" y="853622"/>
                  </a:cubicBezTo>
                  <a:cubicBezTo>
                    <a:pt x="1025057" y="840689"/>
                    <a:pt x="1036057" y="821557"/>
                    <a:pt x="1041790" y="796225"/>
                  </a:cubicBezTo>
                  <a:lnTo>
                    <a:pt x="986593" y="786826"/>
                  </a:lnTo>
                  <a:cubicBezTo>
                    <a:pt x="983793" y="801625"/>
                    <a:pt x="978994" y="812057"/>
                    <a:pt x="972194" y="818124"/>
                  </a:cubicBezTo>
                  <a:cubicBezTo>
                    <a:pt x="965395" y="824190"/>
                    <a:pt x="956662" y="827223"/>
                    <a:pt x="945996" y="827223"/>
                  </a:cubicBezTo>
                  <a:cubicBezTo>
                    <a:pt x="931730" y="827223"/>
                    <a:pt x="920364" y="822023"/>
                    <a:pt x="911898" y="811624"/>
                  </a:cubicBezTo>
                  <a:cubicBezTo>
                    <a:pt x="903432" y="801225"/>
                    <a:pt x="899199" y="783426"/>
                    <a:pt x="899199" y="758227"/>
                  </a:cubicBezTo>
                  <a:cubicBezTo>
                    <a:pt x="899199" y="735562"/>
                    <a:pt x="903365" y="719396"/>
                    <a:pt x="911698" y="709730"/>
                  </a:cubicBezTo>
                  <a:cubicBezTo>
                    <a:pt x="920031" y="700064"/>
                    <a:pt x="931197" y="695231"/>
                    <a:pt x="945196" y="695231"/>
                  </a:cubicBezTo>
                  <a:cubicBezTo>
                    <a:pt x="955728" y="695231"/>
                    <a:pt x="964295" y="698031"/>
                    <a:pt x="970894" y="703631"/>
                  </a:cubicBezTo>
                  <a:cubicBezTo>
                    <a:pt x="977494" y="709230"/>
                    <a:pt x="981727" y="717563"/>
                    <a:pt x="983593" y="728629"/>
                  </a:cubicBezTo>
                  <a:lnTo>
                    <a:pt x="1038990" y="718630"/>
                  </a:lnTo>
                  <a:cubicBezTo>
                    <a:pt x="1032324" y="695831"/>
                    <a:pt x="1021358" y="678866"/>
                    <a:pt x="1006092" y="667733"/>
                  </a:cubicBezTo>
                  <a:cubicBezTo>
                    <a:pt x="990826" y="656600"/>
                    <a:pt x="970261" y="651034"/>
                    <a:pt x="944396" y="651034"/>
                  </a:cubicBezTo>
                  <a:close/>
                  <a:moveTo>
                    <a:pt x="727944" y="651034"/>
                  </a:moveTo>
                  <a:cubicBezTo>
                    <a:pt x="699812" y="651034"/>
                    <a:pt x="676480" y="663033"/>
                    <a:pt x="657948" y="687032"/>
                  </a:cubicBezTo>
                  <a:lnTo>
                    <a:pt x="657948" y="655834"/>
                  </a:lnTo>
                  <a:lnTo>
                    <a:pt x="605751" y="655834"/>
                  </a:lnTo>
                  <a:lnTo>
                    <a:pt x="605751" y="868221"/>
                  </a:lnTo>
                  <a:lnTo>
                    <a:pt x="661948" y="868221"/>
                  </a:lnTo>
                  <a:lnTo>
                    <a:pt x="661948" y="772027"/>
                  </a:lnTo>
                  <a:cubicBezTo>
                    <a:pt x="661948" y="748295"/>
                    <a:pt x="663381" y="732029"/>
                    <a:pt x="666248" y="723229"/>
                  </a:cubicBezTo>
                  <a:cubicBezTo>
                    <a:pt x="669114" y="714430"/>
                    <a:pt x="674414" y="707364"/>
                    <a:pt x="682147" y="702031"/>
                  </a:cubicBezTo>
                  <a:cubicBezTo>
                    <a:pt x="689880" y="696698"/>
                    <a:pt x="698612" y="694031"/>
                    <a:pt x="708345" y="694031"/>
                  </a:cubicBezTo>
                  <a:cubicBezTo>
                    <a:pt x="715945" y="694031"/>
                    <a:pt x="722444" y="695898"/>
                    <a:pt x="727844" y="699631"/>
                  </a:cubicBezTo>
                  <a:cubicBezTo>
                    <a:pt x="733244" y="703364"/>
                    <a:pt x="737143" y="708597"/>
                    <a:pt x="739543" y="715330"/>
                  </a:cubicBezTo>
                  <a:cubicBezTo>
                    <a:pt x="741943" y="722063"/>
                    <a:pt x="743143" y="736895"/>
                    <a:pt x="743143" y="759827"/>
                  </a:cubicBezTo>
                  <a:lnTo>
                    <a:pt x="743143" y="868221"/>
                  </a:lnTo>
                  <a:lnTo>
                    <a:pt x="799340" y="868221"/>
                  </a:lnTo>
                  <a:lnTo>
                    <a:pt x="799340" y="736229"/>
                  </a:lnTo>
                  <a:cubicBezTo>
                    <a:pt x="799340" y="719830"/>
                    <a:pt x="798306" y="707230"/>
                    <a:pt x="796240" y="698431"/>
                  </a:cubicBezTo>
                  <a:cubicBezTo>
                    <a:pt x="794173" y="689632"/>
                    <a:pt x="790507" y="681765"/>
                    <a:pt x="785240" y="674832"/>
                  </a:cubicBezTo>
                  <a:cubicBezTo>
                    <a:pt x="779974" y="667900"/>
                    <a:pt x="772208" y="662200"/>
                    <a:pt x="761942" y="657733"/>
                  </a:cubicBezTo>
                  <a:cubicBezTo>
                    <a:pt x="751676" y="653267"/>
                    <a:pt x="740343" y="651034"/>
                    <a:pt x="727944" y="651034"/>
                  </a:cubicBezTo>
                  <a:close/>
                  <a:moveTo>
                    <a:pt x="246201" y="577438"/>
                  </a:moveTo>
                  <a:lnTo>
                    <a:pt x="246201" y="868221"/>
                  </a:lnTo>
                  <a:lnTo>
                    <a:pt x="452589" y="868221"/>
                  </a:lnTo>
                  <a:lnTo>
                    <a:pt x="452589" y="818824"/>
                  </a:lnTo>
                  <a:lnTo>
                    <a:pt x="305398" y="818824"/>
                  </a:lnTo>
                  <a:lnTo>
                    <a:pt x="305398" y="577438"/>
                  </a:lnTo>
                  <a:close/>
                  <a:moveTo>
                    <a:pt x="491851" y="575039"/>
                  </a:moveTo>
                  <a:lnTo>
                    <a:pt x="491851" y="627035"/>
                  </a:lnTo>
                  <a:lnTo>
                    <a:pt x="548048" y="627035"/>
                  </a:lnTo>
                  <a:lnTo>
                    <a:pt x="548048" y="575039"/>
                  </a:lnTo>
                  <a:close/>
                  <a:moveTo>
                    <a:pt x="743206" y="0"/>
                  </a:moveTo>
                  <a:cubicBezTo>
                    <a:pt x="1153667" y="0"/>
                    <a:pt x="1486412" y="318443"/>
                    <a:pt x="1486412" y="711263"/>
                  </a:cubicBezTo>
                  <a:cubicBezTo>
                    <a:pt x="1486412" y="1104083"/>
                    <a:pt x="1153667" y="1422526"/>
                    <a:pt x="743206" y="1422526"/>
                  </a:cubicBezTo>
                  <a:cubicBezTo>
                    <a:pt x="332745" y="1422526"/>
                    <a:pt x="0" y="1104083"/>
                    <a:pt x="0" y="711263"/>
                  </a:cubicBezTo>
                  <a:cubicBezTo>
                    <a:pt x="0" y="318443"/>
                    <a:pt x="332745" y="0"/>
                    <a:pt x="743206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blurRad="127000" sx="1000" sy="1000" algn="bl" rotWithShape="0">
                <a:srgbClr val="000000"/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CE0F2A-0E06-AEB2-784B-DB208CE7333F}"/>
              </a:ext>
            </a:extLst>
          </p:cNvPr>
          <p:cNvGrpSpPr/>
          <p:nvPr/>
        </p:nvGrpSpPr>
        <p:grpSpPr>
          <a:xfrm>
            <a:off x="-1122704" y="2413410"/>
            <a:ext cx="1060374" cy="1024070"/>
            <a:chOff x="169335" y="2882840"/>
            <a:chExt cx="1272449" cy="122888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DE856B-5988-57D0-8902-F959EB332E95}"/>
                </a:ext>
              </a:extLst>
            </p:cNvPr>
            <p:cNvSpPr/>
            <p:nvPr/>
          </p:nvSpPr>
          <p:spPr>
            <a:xfrm>
              <a:off x="234673" y="2983064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9C1D44-E5A9-6178-FD49-62CD9D533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alphaModFix amt="85000"/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335" y="2882840"/>
              <a:ext cx="1272449" cy="1228884"/>
            </a:xfrm>
            <a:custGeom>
              <a:avLst/>
              <a:gdLst/>
              <a:ahLst/>
              <a:cxnLst/>
              <a:rect l="l" t="t" r="r" b="b"/>
              <a:pathLst>
                <a:path w="1475716" h="1425192">
                  <a:moveTo>
                    <a:pt x="523390" y="694660"/>
                  </a:moveTo>
                  <a:cubicBezTo>
                    <a:pt x="536010" y="694660"/>
                    <a:pt x="546593" y="699478"/>
                    <a:pt x="555139" y="709115"/>
                  </a:cubicBezTo>
                  <a:cubicBezTo>
                    <a:pt x="563686" y="718751"/>
                    <a:pt x="567960" y="732518"/>
                    <a:pt x="567960" y="750415"/>
                  </a:cubicBezTo>
                  <a:cubicBezTo>
                    <a:pt x="567960" y="768770"/>
                    <a:pt x="563686" y="782766"/>
                    <a:pt x="555139" y="792403"/>
                  </a:cubicBezTo>
                  <a:cubicBezTo>
                    <a:pt x="546593" y="802039"/>
                    <a:pt x="536010" y="806858"/>
                    <a:pt x="523390" y="806858"/>
                  </a:cubicBezTo>
                  <a:cubicBezTo>
                    <a:pt x="510771" y="806858"/>
                    <a:pt x="500159" y="802039"/>
                    <a:pt x="491555" y="792403"/>
                  </a:cubicBezTo>
                  <a:cubicBezTo>
                    <a:pt x="482951" y="782766"/>
                    <a:pt x="478649" y="768885"/>
                    <a:pt x="478649" y="750759"/>
                  </a:cubicBezTo>
                  <a:cubicBezTo>
                    <a:pt x="478649" y="732633"/>
                    <a:pt x="482951" y="718751"/>
                    <a:pt x="491555" y="709115"/>
                  </a:cubicBezTo>
                  <a:cubicBezTo>
                    <a:pt x="500159" y="699478"/>
                    <a:pt x="510771" y="694660"/>
                    <a:pt x="523390" y="694660"/>
                  </a:cubicBezTo>
                  <a:close/>
                  <a:moveTo>
                    <a:pt x="1065343" y="692251"/>
                  </a:moveTo>
                  <a:cubicBezTo>
                    <a:pt x="1075209" y="692251"/>
                    <a:pt x="1083584" y="695893"/>
                    <a:pt x="1090467" y="703178"/>
                  </a:cubicBezTo>
                  <a:cubicBezTo>
                    <a:pt x="1097351" y="710463"/>
                    <a:pt x="1100964" y="721103"/>
                    <a:pt x="1101308" y="735099"/>
                  </a:cubicBezTo>
                  <a:lnTo>
                    <a:pt x="1029034" y="735099"/>
                  </a:lnTo>
                  <a:cubicBezTo>
                    <a:pt x="1028919" y="721906"/>
                    <a:pt x="1032303" y="711467"/>
                    <a:pt x="1039187" y="703780"/>
                  </a:cubicBezTo>
                  <a:cubicBezTo>
                    <a:pt x="1046070" y="696094"/>
                    <a:pt x="1054789" y="692251"/>
                    <a:pt x="1065343" y="692251"/>
                  </a:cubicBezTo>
                  <a:close/>
                  <a:moveTo>
                    <a:pt x="1062418" y="655253"/>
                  </a:moveTo>
                  <a:cubicBezTo>
                    <a:pt x="1038211" y="655253"/>
                    <a:pt x="1018193" y="663828"/>
                    <a:pt x="1002361" y="680979"/>
                  </a:cubicBezTo>
                  <a:cubicBezTo>
                    <a:pt x="986529" y="698130"/>
                    <a:pt x="978614" y="721849"/>
                    <a:pt x="978614" y="752135"/>
                  </a:cubicBezTo>
                  <a:cubicBezTo>
                    <a:pt x="978614" y="777489"/>
                    <a:pt x="984636" y="798483"/>
                    <a:pt x="996682" y="815118"/>
                  </a:cubicBezTo>
                  <a:cubicBezTo>
                    <a:pt x="1011940" y="835882"/>
                    <a:pt x="1035458" y="846265"/>
                    <a:pt x="1067236" y="846265"/>
                  </a:cubicBezTo>
                  <a:cubicBezTo>
                    <a:pt x="1087312" y="846265"/>
                    <a:pt x="1104033" y="841647"/>
                    <a:pt x="1117398" y="832412"/>
                  </a:cubicBezTo>
                  <a:cubicBezTo>
                    <a:pt x="1130763" y="823177"/>
                    <a:pt x="1140543" y="809726"/>
                    <a:pt x="1146738" y="792059"/>
                  </a:cubicBezTo>
                  <a:lnTo>
                    <a:pt x="1098555" y="783971"/>
                  </a:lnTo>
                  <a:cubicBezTo>
                    <a:pt x="1095916" y="793148"/>
                    <a:pt x="1092016" y="799802"/>
                    <a:pt x="1086854" y="803932"/>
                  </a:cubicBezTo>
                  <a:cubicBezTo>
                    <a:pt x="1081691" y="808062"/>
                    <a:pt x="1075324" y="810127"/>
                    <a:pt x="1067752" y="810127"/>
                  </a:cubicBezTo>
                  <a:cubicBezTo>
                    <a:pt x="1056624" y="810127"/>
                    <a:pt x="1047332" y="806141"/>
                    <a:pt x="1039875" y="798168"/>
                  </a:cubicBezTo>
                  <a:cubicBezTo>
                    <a:pt x="1032418" y="790194"/>
                    <a:pt x="1028518" y="779038"/>
                    <a:pt x="1028173" y="764697"/>
                  </a:cubicBezTo>
                  <a:lnTo>
                    <a:pt x="1149319" y="764697"/>
                  </a:lnTo>
                  <a:cubicBezTo>
                    <a:pt x="1150008" y="727642"/>
                    <a:pt x="1142493" y="700138"/>
                    <a:pt x="1126777" y="682184"/>
                  </a:cubicBezTo>
                  <a:cubicBezTo>
                    <a:pt x="1111060" y="664230"/>
                    <a:pt x="1089607" y="655253"/>
                    <a:pt x="1062418" y="655253"/>
                  </a:cubicBezTo>
                  <a:close/>
                  <a:moveTo>
                    <a:pt x="859295" y="655253"/>
                  </a:moveTo>
                  <a:cubicBezTo>
                    <a:pt x="833024" y="655253"/>
                    <a:pt x="813636" y="660645"/>
                    <a:pt x="801131" y="671429"/>
                  </a:cubicBezTo>
                  <a:cubicBezTo>
                    <a:pt x="788627" y="682213"/>
                    <a:pt x="782374" y="695520"/>
                    <a:pt x="782374" y="711352"/>
                  </a:cubicBezTo>
                  <a:cubicBezTo>
                    <a:pt x="782374" y="728904"/>
                    <a:pt x="789602" y="742614"/>
                    <a:pt x="804057" y="752480"/>
                  </a:cubicBezTo>
                  <a:cubicBezTo>
                    <a:pt x="814496" y="759592"/>
                    <a:pt x="839219" y="767451"/>
                    <a:pt x="878224" y="776055"/>
                  </a:cubicBezTo>
                  <a:cubicBezTo>
                    <a:pt x="886599" y="778005"/>
                    <a:pt x="891991" y="780128"/>
                    <a:pt x="894400" y="782422"/>
                  </a:cubicBezTo>
                  <a:cubicBezTo>
                    <a:pt x="896694" y="784831"/>
                    <a:pt x="897842" y="787871"/>
                    <a:pt x="897842" y="791542"/>
                  </a:cubicBezTo>
                  <a:cubicBezTo>
                    <a:pt x="897842" y="796934"/>
                    <a:pt x="895719" y="801236"/>
                    <a:pt x="891475" y="804449"/>
                  </a:cubicBezTo>
                  <a:cubicBezTo>
                    <a:pt x="885165" y="809037"/>
                    <a:pt x="875758" y="811332"/>
                    <a:pt x="863253" y="811332"/>
                  </a:cubicBezTo>
                  <a:cubicBezTo>
                    <a:pt x="851896" y="811332"/>
                    <a:pt x="843062" y="808894"/>
                    <a:pt x="836752" y="804018"/>
                  </a:cubicBezTo>
                  <a:cubicBezTo>
                    <a:pt x="830443" y="799143"/>
                    <a:pt x="826255" y="792001"/>
                    <a:pt x="824190" y="782594"/>
                  </a:cubicBezTo>
                  <a:lnTo>
                    <a:pt x="775663" y="789994"/>
                  </a:lnTo>
                  <a:cubicBezTo>
                    <a:pt x="780137" y="807317"/>
                    <a:pt x="789630" y="821026"/>
                    <a:pt x="804143" y="831121"/>
                  </a:cubicBezTo>
                  <a:cubicBezTo>
                    <a:pt x="818655" y="841217"/>
                    <a:pt x="838358" y="846265"/>
                    <a:pt x="863253" y="846265"/>
                  </a:cubicBezTo>
                  <a:cubicBezTo>
                    <a:pt x="890672" y="846265"/>
                    <a:pt x="911379" y="840242"/>
                    <a:pt x="925375" y="828196"/>
                  </a:cubicBezTo>
                  <a:cubicBezTo>
                    <a:pt x="939371" y="816150"/>
                    <a:pt x="946369" y="801753"/>
                    <a:pt x="946369" y="785003"/>
                  </a:cubicBezTo>
                  <a:cubicBezTo>
                    <a:pt x="946369" y="769631"/>
                    <a:pt x="941321" y="757642"/>
                    <a:pt x="931226" y="749038"/>
                  </a:cubicBezTo>
                  <a:cubicBezTo>
                    <a:pt x="921015" y="740549"/>
                    <a:pt x="903033" y="733378"/>
                    <a:pt x="877278" y="727528"/>
                  </a:cubicBezTo>
                  <a:cubicBezTo>
                    <a:pt x="851523" y="721677"/>
                    <a:pt x="836466" y="717145"/>
                    <a:pt x="832106" y="713933"/>
                  </a:cubicBezTo>
                  <a:cubicBezTo>
                    <a:pt x="828894" y="711524"/>
                    <a:pt x="827288" y="708599"/>
                    <a:pt x="827288" y="705157"/>
                  </a:cubicBezTo>
                  <a:cubicBezTo>
                    <a:pt x="827288" y="701142"/>
                    <a:pt x="829123" y="697872"/>
                    <a:pt x="832794" y="695348"/>
                  </a:cubicBezTo>
                  <a:cubicBezTo>
                    <a:pt x="838301" y="691792"/>
                    <a:pt x="847422" y="690014"/>
                    <a:pt x="860156" y="690014"/>
                  </a:cubicBezTo>
                  <a:cubicBezTo>
                    <a:pt x="870251" y="690014"/>
                    <a:pt x="878023" y="691907"/>
                    <a:pt x="883473" y="695692"/>
                  </a:cubicBezTo>
                  <a:cubicBezTo>
                    <a:pt x="888922" y="699478"/>
                    <a:pt x="892622" y="704928"/>
                    <a:pt x="894572" y="712040"/>
                  </a:cubicBezTo>
                  <a:lnTo>
                    <a:pt x="940174" y="703608"/>
                  </a:lnTo>
                  <a:cubicBezTo>
                    <a:pt x="935585" y="687662"/>
                    <a:pt x="927210" y="675616"/>
                    <a:pt x="915050" y="667471"/>
                  </a:cubicBezTo>
                  <a:cubicBezTo>
                    <a:pt x="902889" y="659326"/>
                    <a:pt x="884304" y="655253"/>
                    <a:pt x="859295" y="655253"/>
                  </a:cubicBezTo>
                  <a:close/>
                  <a:moveTo>
                    <a:pt x="743842" y="655253"/>
                  </a:moveTo>
                  <a:cubicBezTo>
                    <a:pt x="736041" y="655253"/>
                    <a:pt x="729071" y="657203"/>
                    <a:pt x="722934" y="661104"/>
                  </a:cubicBezTo>
                  <a:cubicBezTo>
                    <a:pt x="716796" y="665004"/>
                    <a:pt x="709884" y="673092"/>
                    <a:pt x="702198" y="685367"/>
                  </a:cubicBezTo>
                  <a:lnTo>
                    <a:pt x="702198" y="659383"/>
                  </a:lnTo>
                  <a:lnTo>
                    <a:pt x="657284" y="659383"/>
                  </a:lnTo>
                  <a:lnTo>
                    <a:pt x="657284" y="842135"/>
                  </a:lnTo>
                  <a:lnTo>
                    <a:pt x="705639" y="842135"/>
                  </a:lnTo>
                  <a:lnTo>
                    <a:pt x="705639" y="785692"/>
                  </a:lnTo>
                  <a:cubicBezTo>
                    <a:pt x="705639" y="754602"/>
                    <a:pt x="706987" y="734182"/>
                    <a:pt x="709683" y="724430"/>
                  </a:cubicBezTo>
                  <a:cubicBezTo>
                    <a:pt x="712379" y="714679"/>
                    <a:pt x="716079" y="707939"/>
                    <a:pt x="720783" y="704210"/>
                  </a:cubicBezTo>
                  <a:cubicBezTo>
                    <a:pt x="725486" y="700482"/>
                    <a:pt x="731222" y="698618"/>
                    <a:pt x="737991" y="698618"/>
                  </a:cubicBezTo>
                  <a:cubicBezTo>
                    <a:pt x="744989" y="698618"/>
                    <a:pt x="752561" y="701256"/>
                    <a:pt x="760706" y="706534"/>
                  </a:cubicBezTo>
                  <a:lnTo>
                    <a:pt x="775677" y="664373"/>
                  </a:lnTo>
                  <a:cubicBezTo>
                    <a:pt x="765467" y="658293"/>
                    <a:pt x="754855" y="655253"/>
                    <a:pt x="743842" y="655253"/>
                  </a:cubicBezTo>
                  <a:close/>
                  <a:moveTo>
                    <a:pt x="523218" y="655253"/>
                  </a:moveTo>
                  <a:cubicBezTo>
                    <a:pt x="505322" y="655253"/>
                    <a:pt x="489117" y="659211"/>
                    <a:pt x="474605" y="667127"/>
                  </a:cubicBezTo>
                  <a:cubicBezTo>
                    <a:pt x="460092" y="675043"/>
                    <a:pt x="448878" y="686515"/>
                    <a:pt x="440963" y="701543"/>
                  </a:cubicBezTo>
                  <a:cubicBezTo>
                    <a:pt x="433047" y="716572"/>
                    <a:pt x="429089" y="732117"/>
                    <a:pt x="429089" y="748178"/>
                  </a:cubicBezTo>
                  <a:cubicBezTo>
                    <a:pt x="429089" y="769172"/>
                    <a:pt x="433047" y="786982"/>
                    <a:pt x="440963" y="801609"/>
                  </a:cubicBezTo>
                  <a:cubicBezTo>
                    <a:pt x="448878" y="816236"/>
                    <a:pt x="460437" y="827336"/>
                    <a:pt x="475637" y="834907"/>
                  </a:cubicBezTo>
                  <a:cubicBezTo>
                    <a:pt x="490838" y="842479"/>
                    <a:pt x="506813" y="846265"/>
                    <a:pt x="523562" y="846265"/>
                  </a:cubicBezTo>
                  <a:cubicBezTo>
                    <a:pt x="550637" y="846265"/>
                    <a:pt x="573093" y="837173"/>
                    <a:pt x="590933" y="818990"/>
                  </a:cubicBezTo>
                  <a:cubicBezTo>
                    <a:pt x="608772" y="800806"/>
                    <a:pt x="617691" y="777891"/>
                    <a:pt x="617691" y="750243"/>
                  </a:cubicBezTo>
                  <a:cubicBezTo>
                    <a:pt x="617691" y="722824"/>
                    <a:pt x="608858" y="700138"/>
                    <a:pt x="591191" y="682184"/>
                  </a:cubicBezTo>
                  <a:cubicBezTo>
                    <a:pt x="573524" y="664230"/>
                    <a:pt x="550866" y="655253"/>
                    <a:pt x="523218" y="655253"/>
                  </a:cubicBezTo>
                  <a:close/>
                  <a:moveTo>
                    <a:pt x="234208" y="632538"/>
                  </a:moveTo>
                  <a:lnTo>
                    <a:pt x="257095" y="632538"/>
                  </a:lnTo>
                  <a:cubicBezTo>
                    <a:pt x="277859" y="632538"/>
                    <a:pt x="291798" y="633341"/>
                    <a:pt x="298911" y="634947"/>
                  </a:cubicBezTo>
                  <a:cubicBezTo>
                    <a:pt x="308433" y="637012"/>
                    <a:pt x="316291" y="640970"/>
                    <a:pt x="322486" y="646821"/>
                  </a:cubicBezTo>
                  <a:cubicBezTo>
                    <a:pt x="328681" y="652672"/>
                    <a:pt x="333499" y="660817"/>
                    <a:pt x="336941" y="671257"/>
                  </a:cubicBezTo>
                  <a:cubicBezTo>
                    <a:pt x="340383" y="681696"/>
                    <a:pt x="342104" y="696668"/>
                    <a:pt x="342104" y="716170"/>
                  </a:cubicBezTo>
                  <a:cubicBezTo>
                    <a:pt x="342104" y="735673"/>
                    <a:pt x="340383" y="751074"/>
                    <a:pt x="336941" y="762374"/>
                  </a:cubicBezTo>
                  <a:cubicBezTo>
                    <a:pt x="333499" y="773674"/>
                    <a:pt x="329054" y="781791"/>
                    <a:pt x="323605" y="786724"/>
                  </a:cubicBezTo>
                  <a:cubicBezTo>
                    <a:pt x="318155" y="791657"/>
                    <a:pt x="311301" y="795156"/>
                    <a:pt x="303041" y="797221"/>
                  </a:cubicBezTo>
                  <a:cubicBezTo>
                    <a:pt x="296731" y="798827"/>
                    <a:pt x="286464" y="799630"/>
                    <a:pt x="272238" y="799630"/>
                  </a:cubicBezTo>
                  <a:lnTo>
                    <a:pt x="234208" y="799630"/>
                  </a:lnTo>
                  <a:close/>
                  <a:moveTo>
                    <a:pt x="1243514" y="594852"/>
                  </a:moveTo>
                  <a:lnTo>
                    <a:pt x="1194986" y="623074"/>
                  </a:lnTo>
                  <a:lnTo>
                    <a:pt x="1194986" y="659383"/>
                  </a:lnTo>
                  <a:lnTo>
                    <a:pt x="1172788" y="659383"/>
                  </a:lnTo>
                  <a:lnTo>
                    <a:pt x="1172788" y="697929"/>
                  </a:lnTo>
                  <a:lnTo>
                    <a:pt x="1194986" y="697929"/>
                  </a:lnTo>
                  <a:lnTo>
                    <a:pt x="1194986" y="777604"/>
                  </a:lnTo>
                  <a:cubicBezTo>
                    <a:pt x="1194986" y="794697"/>
                    <a:pt x="1195503" y="806055"/>
                    <a:pt x="1196535" y="811676"/>
                  </a:cubicBezTo>
                  <a:cubicBezTo>
                    <a:pt x="1197797" y="819592"/>
                    <a:pt x="1200063" y="825873"/>
                    <a:pt x="1203332" y="830519"/>
                  </a:cubicBezTo>
                  <a:cubicBezTo>
                    <a:pt x="1206602" y="835165"/>
                    <a:pt x="1211736" y="838951"/>
                    <a:pt x="1218734" y="841877"/>
                  </a:cubicBezTo>
                  <a:cubicBezTo>
                    <a:pt x="1225732" y="844802"/>
                    <a:pt x="1233590" y="846265"/>
                    <a:pt x="1242309" y="846265"/>
                  </a:cubicBezTo>
                  <a:cubicBezTo>
                    <a:pt x="1256535" y="846265"/>
                    <a:pt x="1269269" y="843855"/>
                    <a:pt x="1280511" y="839037"/>
                  </a:cubicBezTo>
                  <a:lnTo>
                    <a:pt x="1276381" y="801523"/>
                  </a:lnTo>
                  <a:cubicBezTo>
                    <a:pt x="1267892" y="804621"/>
                    <a:pt x="1261410" y="806169"/>
                    <a:pt x="1256936" y="806169"/>
                  </a:cubicBezTo>
                  <a:cubicBezTo>
                    <a:pt x="1253724" y="806169"/>
                    <a:pt x="1250999" y="805366"/>
                    <a:pt x="1248762" y="803760"/>
                  </a:cubicBezTo>
                  <a:cubicBezTo>
                    <a:pt x="1246525" y="802154"/>
                    <a:pt x="1245091" y="800118"/>
                    <a:pt x="1244460" y="797651"/>
                  </a:cubicBezTo>
                  <a:cubicBezTo>
                    <a:pt x="1243829" y="795185"/>
                    <a:pt x="1243514" y="786495"/>
                    <a:pt x="1243514" y="771581"/>
                  </a:cubicBezTo>
                  <a:lnTo>
                    <a:pt x="1243514" y="697929"/>
                  </a:lnTo>
                  <a:lnTo>
                    <a:pt x="1276554" y="697929"/>
                  </a:lnTo>
                  <a:lnTo>
                    <a:pt x="1276554" y="659383"/>
                  </a:lnTo>
                  <a:lnTo>
                    <a:pt x="1243514" y="659383"/>
                  </a:lnTo>
                  <a:close/>
                  <a:moveTo>
                    <a:pt x="183271" y="589862"/>
                  </a:moveTo>
                  <a:lnTo>
                    <a:pt x="183271" y="842135"/>
                  </a:lnTo>
                  <a:lnTo>
                    <a:pt x="279121" y="842135"/>
                  </a:lnTo>
                  <a:cubicBezTo>
                    <a:pt x="297936" y="842135"/>
                    <a:pt x="312964" y="840356"/>
                    <a:pt x="324207" y="836800"/>
                  </a:cubicBezTo>
                  <a:cubicBezTo>
                    <a:pt x="339236" y="831982"/>
                    <a:pt x="351167" y="825271"/>
                    <a:pt x="360000" y="816666"/>
                  </a:cubicBezTo>
                  <a:cubicBezTo>
                    <a:pt x="371702" y="805309"/>
                    <a:pt x="380707" y="790453"/>
                    <a:pt x="387017" y="772097"/>
                  </a:cubicBezTo>
                  <a:cubicBezTo>
                    <a:pt x="392180" y="757069"/>
                    <a:pt x="394761" y="739172"/>
                    <a:pt x="394761" y="718407"/>
                  </a:cubicBezTo>
                  <a:cubicBezTo>
                    <a:pt x="394761" y="694775"/>
                    <a:pt x="392007" y="674899"/>
                    <a:pt x="386501" y="658781"/>
                  </a:cubicBezTo>
                  <a:cubicBezTo>
                    <a:pt x="380994" y="642662"/>
                    <a:pt x="372964" y="629039"/>
                    <a:pt x="362409" y="617911"/>
                  </a:cubicBezTo>
                  <a:cubicBezTo>
                    <a:pt x="351855" y="606783"/>
                    <a:pt x="339178" y="599039"/>
                    <a:pt x="324379" y="594680"/>
                  </a:cubicBezTo>
                  <a:cubicBezTo>
                    <a:pt x="313366" y="591468"/>
                    <a:pt x="297362" y="589862"/>
                    <a:pt x="276368" y="589862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9040"/>
                    <a:pt x="1475716" y="712596"/>
                  </a:cubicBezTo>
                  <a:cubicBezTo>
                    <a:pt x="1475716" y="1106152"/>
                    <a:pt x="1145366" y="1425192"/>
                    <a:pt x="737858" y="1425192"/>
                  </a:cubicBezTo>
                  <a:cubicBezTo>
                    <a:pt x="330350" y="1425192"/>
                    <a:pt x="0" y="1106152"/>
                    <a:pt x="0" y="712596"/>
                  </a:cubicBezTo>
                  <a:cubicBezTo>
                    <a:pt x="0" y="319040"/>
                    <a:pt x="330350" y="0"/>
                    <a:pt x="737858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DBA768-D193-E21B-D078-DA07E31F0F34}"/>
              </a:ext>
            </a:extLst>
          </p:cNvPr>
          <p:cNvGrpSpPr/>
          <p:nvPr/>
        </p:nvGrpSpPr>
        <p:grpSpPr>
          <a:xfrm>
            <a:off x="-1139269" y="4639828"/>
            <a:ext cx="1077588" cy="1022154"/>
            <a:chOff x="169335" y="5554541"/>
            <a:chExt cx="1293106" cy="122658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DD0A072-FC66-11AA-BC30-8026D8B9620D}"/>
                </a:ext>
              </a:extLst>
            </p:cNvPr>
            <p:cNvSpPr/>
            <p:nvPr/>
          </p:nvSpPr>
          <p:spPr>
            <a:xfrm>
              <a:off x="215217" y="5646775"/>
              <a:ext cx="121832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4E2D9A3-9837-C950-5DFD-22A00B4F4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5554541"/>
              <a:ext cx="1293106" cy="1226585"/>
            </a:xfrm>
            <a:custGeom>
              <a:avLst/>
              <a:gdLst/>
              <a:ahLst/>
              <a:cxnLst/>
              <a:rect l="l" t="t" r="r" b="b"/>
              <a:pathLst>
                <a:path w="1587684" h="1470190">
                  <a:moveTo>
                    <a:pt x="1186786" y="717625"/>
                  </a:moveTo>
                  <a:cubicBezTo>
                    <a:pt x="1198252" y="717625"/>
                    <a:pt x="1207985" y="721858"/>
                    <a:pt x="1215984" y="730325"/>
                  </a:cubicBezTo>
                  <a:cubicBezTo>
                    <a:pt x="1223984" y="738791"/>
                    <a:pt x="1228183" y="751157"/>
                    <a:pt x="1228583" y="767422"/>
                  </a:cubicBezTo>
                  <a:lnTo>
                    <a:pt x="1144588" y="767422"/>
                  </a:lnTo>
                  <a:cubicBezTo>
                    <a:pt x="1144455" y="752090"/>
                    <a:pt x="1148388" y="739957"/>
                    <a:pt x="1156388" y="731025"/>
                  </a:cubicBezTo>
                  <a:cubicBezTo>
                    <a:pt x="1164387" y="722092"/>
                    <a:pt x="1174520" y="717625"/>
                    <a:pt x="1186786" y="717625"/>
                  </a:cubicBezTo>
                  <a:close/>
                  <a:moveTo>
                    <a:pt x="1307192" y="679428"/>
                  </a:moveTo>
                  <a:lnTo>
                    <a:pt x="1380588" y="782421"/>
                  </a:lnTo>
                  <a:lnTo>
                    <a:pt x="1303993" y="891815"/>
                  </a:lnTo>
                  <a:lnTo>
                    <a:pt x="1369789" y="891815"/>
                  </a:lnTo>
                  <a:lnTo>
                    <a:pt x="1413386" y="826019"/>
                  </a:lnTo>
                  <a:lnTo>
                    <a:pt x="1456583" y="891815"/>
                  </a:lnTo>
                  <a:lnTo>
                    <a:pt x="1525579" y="891815"/>
                  </a:lnTo>
                  <a:lnTo>
                    <a:pt x="1446984" y="780022"/>
                  </a:lnTo>
                  <a:lnTo>
                    <a:pt x="1518980" y="679428"/>
                  </a:lnTo>
                  <a:lnTo>
                    <a:pt x="1452984" y="679428"/>
                  </a:lnTo>
                  <a:lnTo>
                    <a:pt x="1413386" y="737824"/>
                  </a:lnTo>
                  <a:lnTo>
                    <a:pt x="1375788" y="679428"/>
                  </a:lnTo>
                  <a:close/>
                  <a:moveTo>
                    <a:pt x="396341" y="679428"/>
                  </a:moveTo>
                  <a:lnTo>
                    <a:pt x="396341" y="813820"/>
                  </a:lnTo>
                  <a:cubicBezTo>
                    <a:pt x="396341" y="833818"/>
                    <a:pt x="398874" y="849484"/>
                    <a:pt x="403940" y="860817"/>
                  </a:cubicBezTo>
                  <a:cubicBezTo>
                    <a:pt x="409007" y="872149"/>
                    <a:pt x="417206" y="880949"/>
                    <a:pt x="428539" y="887215"/>
                  </a:cubicBezTo>
                  <a:cubicBezTo>
                    <a:pt x="439872" y="893481"/>
                    <a:pt x="452671" y="896614"/>
                    <a:pt x="466937" y="896614"/>
                  </a:cubicBezTo>
                  <a:cubicBezTo>
                    <a:pt x="480936" y="896614"/>
                    <a:pt x="494235" y="893348"/>
                    <a:pt x="506834" y="886815"/>
                  </a:cubicBezTo>
                  <a:cubicBezTo>
                    <a:pt x="519433" y="880282"/>
                    <a:pt x="529599" y="871349"/>
                    <a:pt x="537332" y="860017"/>
                  </a:cubicBezTo>
                  <a:lnTo>
                    <a:pt x="537332" y="891815"/>
                  </a:lnTo>
                  <a:lnTo>
                    <a:pt x="589529" y="891815"/>
                  </a:lnTo>
                  <a:lnTo>
                    <a:pt x="589529" y="679428"/>
                  </a:lnTo>
                  <a:lnTo>
                    <a:pt x="533333" y="679428"/>
                  </a:lnTo>
                  <a:lnTo>
                    <a:pt x="533333" y="769022"/>
                  </a:lnTo>
                  <a:cubicBezTo>
                    <a:pt x="533333" y="799420"/>
                    <a:pt x="531933" y="818519"/>
                    <a:pt x="529133" y="826319"/>
                  </a:cubicBezTo>
                  <a:cubicBezTo>
                    <a:pt x="526333" y="834118"/>
                    <a:pt x="521133" y="840651"/>
                    <a:pt x="513534" y="845918"/>
                  </a:cubicBezTo>
                  <a:cubicBezTo>
                    <a:pt x="505934" y="851184"/>
                    <a:pt x="497335" y="853817"/>
                    <a:pt x="487735" y="853817"/>
                  </a:cubicBezTo>
                  <a:cubicBezTo>
                    <a:pt x="479336" y="853817"/>
                    <a:pt x="472403" y="851851"/>
                    <a:pt x="466937" y="847917"/>
                  </a:cubicBezTo>
                  <a:cubicBezTo>
                    <a:pt x="461470" y="843984"/>
                    <a:pt x="457704" y="838651"/>
                    <a:pt x="455637" y="831918"/>
                  </a:cubicBezTo>
                  <a:cubicBezTo>
                    <a:pt x="453571" y="825185"/>
                    <a:pt x="452537" y="806887"/>
                    <a:pt x="452537" y="777022"/>
                  </a:cubicBezTo>
                  <a:lnTo>
                    <a:pt x="452537" y="679428"/>
                  </a:lnTo>
                  <a:close/>
                  <a:moveTo>
                    <a:pt x="1183386" y="674628"/>
                  </a:moveTo>
                  <a:cubicBezTo>
                    <a:pt x="1155254" y="674628"/>
                    <a:pt x="1131989" y="684594"/>
                    <a:pt x="1113590" y="704526"/>
                  </a:cubicBezTo>
                  <a:cubicBezTo>
                    <a:pt x="1095191" y="724458"/>
                    <a:pt x="1085992" y="752023"/>
                    <a:pt x="1085992" y="787221"/>
                  </a:cubicBezTo>
                  <a:cubicBezTo>
                    <a:pt x="1085992" y="816686"/>
                    <a:pt x="1092992" y="841084"/>
                    <a:pt x="1106991" y="860417"/>
                  </a:cubicBezTo>
                  <a:cubicBezTo>
                    <a:pt x="1124723" y="884549"/>
                    <a:pt x="1152055" y="896614"/>
                    <a:pt x="1188986" y="896614"/>
                  </a:cubicBezTo>
                  <a:cubicBezTo>
                    <a:pt x="1212318" y="896614"/>
                    <a:pt x="1231750" y="891248"/>
                    <a:pt x="1247282" y="880515"/>
                  </a:cubicBezTo>
                  <a:cubicBezTo>
                    <a:pt x="1262814" y="869783"/>
                    <a:pt x="1274180" y="854150"/>
                    <a:pt x="1281380" y="833618"/>
                  </a:cubicBezTo>
                  <a:lnTo>
                    <a:pt x="1225383" y="824219"/>
                  </a:lnTo>
                  <a:cubicBezTo>
                    <a:pt x="1222317" y="834885"/>
                    <a:pt x="1217784" y="842618"/>
                    <a:pt x="1211784" y="847417"/>
                  </a:cubicBezTo>
                  <a:cubicBezTo>
                    <a:pt x="1205785" y="852217"/>
                    <a:pt x="1198385" y="854617"/>
                    <a:pt x="1189586" y="854617"/>
                  </a:cubicBezTo>
                  <a:cubicBezTo>
                    <a:pt x="1176653" y="854617"/>
                    <a:pt x="1165854" y="849984"/>
                    <a:pt x="1157188" y="840718"/>
                  </a:cubicBezTo>
                  <a:cubicBezTo>
                    <a:pt x="1148521" y="831452"/>
                    <a:pt x="1143988" y="818486"/>
                    <a:pt x="1143588" y="801820"/>
                  </a:cubicBezTo>
                  <a:lnTo>
                    <a:pt x="1284380" y="801820"/>
                  </a:lnTo>
                  <a:cubicBezTo>
                    <a:pt x="1285180" y="758756"/>
                    <a:pt x="1276447" y="726792"/>
                    <a:pt x="1258181" y="705926"/>
                  </a:cubicBezTo>
                  <a:cubicBezTo>
                    <a:pt x="1239916" y="685061"/>
                    <a:pt x="1214984" y="674628"/>
                    <a:pt x="1183386" y="674628"/>
                  </a:cubicBezTo>
                  <a:close/>
                  <a:moveTo>
                    <a:pt x="951186" y="674628"/>
                  </a:moveTo>
                  <a:cubicBezTo>
                    <a:pt x="920655" y="674628"/>
                    <a:pt x="898123" y="680894"/>
                    <a:pt x="883590" y="693427"/>
                  </a:cubicBezTo>
                  <a:cubicBezTo>
                    <a:pt x="869058" y="705959"/>
                    <a:pt x="861792" y="721425"/>
                    <a:pt x="861792" y="739824"/>
                  </a:cubicBezTo>
                  <a:cubicBezTo>
                    <a:pt x="861792" y="760223"/>
                    <a:pt x="870191" y="776155"/>
                    <a:pt x="886990" y="787621"/>
                  </a:cubicBezTo>
                  <a:cubicBezTo>
                    <a:pt x="899123" y="795887"/>
                    <a:pt x="927854" y="805020"/>
                    <a:pt x="973185" y="815019"/>
                  </a:cubicBezTo>
                  <a:cubicBezTo>
                    <a:pt x="982918" y="817286"/>
                    <a:pt x="989184" y="819752"/>
                    <a:pt x="991984" y="822419"/>
                  </a:cubicBezTo>
                  <a:cubicBezTo>
                    <a:pt x="994650" y="825219"/>
                    <a:pt x="995983" y="828752"/>
                    <a:pt x="995983" y="833018"/>
                  </a:cubicBezTo>
                  <a:cubicBezTo>
                    <a:pt x="995983" y="839285"/>
                    <a:pt x="993517" y="844284"/>
                    <a:pt x="988584" y="848017"/>
                  </a:cubicBezTo>
                  <a:cubicBezTo>
                    <a:pt x="981251" y="853350"/>
                    <a:pt x="970318" y="856017"/>
                    <a:pt x="955786" y="856017"/>
                  </a:cubicBezTo>
                  <a:cubicBezTo>
                    <a:pt x="942587" y="856017"/>
                    <a:pt x="932321" y="853184"/>
                    <a:pt x="924988" y="847517"/>
                  </a:cubicBezTo>
                  <a:cubicBezTo>
                    <a:pt x="917655" y="841851"/>
                    <a:pt x="912788" y="833552"/>
                    <a:pt x="910389" y="822619"/>
                  </a:cubicBezTo>
                  <a:lnTo>
                    <a:pt x="853992" y="831218"/>
                  </a:lnTo>
                  <a:cubicBezTo>
                    <a:pt x="859192" y="851351"/>
                    <a:pt x="870224" y="867283"/>
                    <a:pt x="887090" y="879016"/>
                  </a:cubicBezTo>
                  <a:cubicBezTo>
                    <a:pt x="903956" y="890748"/>
                    <a:pt x="926854" y="896614"/>
                    <a:pt x="955786" y="896614"/>
                  </a:cubicBezTo>
                  <a:cubicBezTo>
                    <a:pt x="987651" y="896614"/>
                    <a:pt x="1011716" y="889615"/>
                    <a:pt x="1027981" y="875616"/>
                  </a:cubicBezTo>
                  <a:cubicBezTo>
                    <a:pt x="1044247" y="861617"/>
                    <a:pt x="1052380" y="844884"/>
                    <a:pt x="1052380" y="825419"/>
                  </a:cubicBezTo>
                  <a:cubicBezTo>
                    <a:pt x="1052380" y="807553"/>
                    <a:pt x="1046514" y="793621"/>
                    <a:pt x="1034781" y="783621"/>
                  </a:cubicBezTo>
                  <a:cubicBezTo>
                    <a:pt x="1022915" y="773755"/>
                    <a:pt x="1002016" y="765422"/>
                    <a:pt x="972085" y="758623"/>
                  </a:cubicBezTo>
                  <a:cubicBezTo>
                    <a:pt x="942153" y="751823"/>
                    <a:pt x="924654" y="746557"/>
                    <a:pt x="919588" y="742824"/>
                  </a:cubicBezTo>
                  <a:cubicBezTo>
                    <a:pt x="915855" y="740024"/>
                    <a:pt x="913988" y="736624"/>
                    <a:pt x="913988" y="732624"/>
                  </a:cubicBezTo>
                  <a:cubicBezTo>
                    <a:pt x="913988" y="727958"/>
                    <a:pt x="916122" y="724158"/>
                    <a:pt x="920388" y="721225"/>
                  </a:cubicBezTo>
                  <a:cubicBezTo>
                    <a:pt x="926788" y="717092"/>
                    <a:pt x="937387" y="715026"/>
                    <a:pt x="952186" y="715026"/>
                  </a:cubicBezTo>
                  <a:cubicBezTo>
                    <a:pt x="963919" y="715026"/>
                    <a:pt x="972951" y="717225"/>
                    <a:pt x="979284" y="721625"/>
                  </a:cubicBezTo>
                  <a:cubicBezTo>
                    <a:pt x="985617" y="726025"/>
                    <a:pt x="989917" y="732358"/>
                    <a:pt x="992184" y="740624"/>
                  </a:cubicBezTo>
                  <a:lnTo>
                    <a:pt x="1045180" y="730825"/>
                  </a:lnTo>
                  <a:cubicBezTo>
                    <a:pt x="1039847" y="712292"/>
                    <a:pt x="1030115" y="698293"/>
                    <a:pt x="1015982" y="688827"/>
                  </a:cubicBezTo>
                  <a:cubicBezTo>
                    <a:pt x="1001850" y="679361"/>
                    <a:pt x="980251" y="674628"/>
                    <a:pt x="951186" y="674628"/>
                  </a:cubicBezTo>
                  <a:close/>
                  <a:moveTo>
                    <a:pt x="722586" y="674628"/>
                  </a:moveTo>
                  <a:cubicBezTo>
                    <a:pt x="692055" y="674628"/>
                    <a:pt x="669523" y="680894"/>
                    <a:pt x="654990" y="693427"/>
                  </a:cubicBezTo>
                  <a:cubicBezTo>
                    <a:pt x="640458" y="705959"/>
                    <a:pt x="633192" y="721425"/>
                    <a:pt x="633192" y="739824"/>
                  </a:cubicBezTo>
                  <a:cubicBezTo>
                    <a:pt x="633192" y="760223"/>
                    <a:pt x="641591" y="776155"/>
                    <a:pt x="658390" y="787621"/>
                  </a:cubicBezTo>
                  <a:cubicBezTo>
                    <a:pt x="670523" y="795887"/>
                    <a:pt x="699254" y="805020"/>
                    <a:pt x="744585" y="815019"/>
                  </a:cubicBezTo>
                  <a:cubicBezTo>
                    <a:pt x="754318" y="817286"/>
                    <a:pt x="760584" y="819752"/>
                    <a:pt x="763384" y="822419"/>
                  </a:cubicBezTo>
                  <a:cubicBezTo>
                    <a:pt x="766050" y="825219"/>
                    <a:pt x="767383" y="828752"/>
                    <a:pt x="767383" y="833018"/>
                  </a:cubicBezTo>
                  <a:cubicBezTo>
                    <a:pt x="767383" y="839285"/>
                    <a:pt x="764917" y="844284"/>
                    <a:pt x="759984" y="848017"/>
                  </a:cubicBezTo>
                  <a:cubicBezTo>
                    <a:pt x="752651" y="853350"/>
                    <a:pt x="741718" y="856017"/>
                    <a:pt x="727186" y="856017"/>
                  </a:cubicBezTo>
                  <a:cubicBezTo>
                    <a:pt x="713987" y="856017"/>
                    <a:pt x="703721" y="853184"/>
                    <a:pt x="696388" y="847517"/>
                  </a:cubicBezTo>
                  <a:cubicBezTo>
                    <a:pt x="689055" y="841851"/>
                    <a:pt x="684188" y="833552"/>
                    <a:pt x="681789" y="822619"/>
                  </a:cubicBezTo>
                  <a:lnTo>
                    <a:pt x="625392" y="831218"/>
                  </a:lnTo>
                  <a:cubicBezTo>
                    <a:pt x="630592" y="851351"/>
                    <a:pt x="641624" y="867283"/>
                    <a:pt x="658490" y="879016"/>
                  </a:cubicBezTo>
                  <a:cubicBezTo>
                    <a:pt x="675356" y="890748"/>
                    <a:pt x="698254" y="896614"/>
                    <a:pt x="727186" y="896614"/>
                  </a:cubicBezTo>
                  <a:cubicBezTo>
                    <a:pt x="759051" y="896614"/>
                    <a:pt x="783116" y="889615"/>
                    <a:pt x="799381" y="875616"/>
                  </a:cubicBezTo>
                  <a:cubicBezTo>
                    <a:pt x="815647" y="861617"/>
                    <a:pt x="823780" y="844884"/>
                    <a:pt x="823780" y="825419"/>
                  </a:cubicBezTo>
                  <a:cubicBezTo>
                    <a:pt x="823780" y="807553"/>
                    <a:pt x="817914" y="793621"/>
                    <a:pt x="806181" y="783621"/>
                  </a:cubicBezTo>
                  <a:cubicBezTo>
                    <a:pt x="794315" y="773755"/>
                    <a:pt x="773416" y="765422"/>
                    <a:pt x="743485" y="758623"/>
                  </a:cubicBezTo>
                  <a:cubicBezTo>
                    <a:pt x="713553" y="751823"/>
                    <a:pt x="696054" y="746557"/>
                    <a:pt x="690988" y="742824"/>
                  </a:cubicBezTo>
                  <a:cubicBezTo>
                    <a:pt x="687255" y="740024"/>
                    <a:pt x="685388" y="736624"/>
                    <a:pt x="685388" y="732624"/>
                  </a:cubicBezTo>
                  <a:cubicBezTo>
                    <a:pt x="685388" y="727958"/>
                    <a:pt x="687522" y="724158"/>
                    <a:pt x="691788" y="721225"/>
                  </a:cubicBezTo>
                  <a:cubicBezTo>
                    <a:pt x="698188" y="717092"/>
                    <a:pt x="708787" y="715026"/>
                    <a:pt x="723586" y="715026"/>
                  </a:cubicBezTo>
                  <a:cubicBezTo>
                    <a:pt x="735319" y="715026"/>
                    <a:pt x="744351" y="717225"/>
                    <a:pt x="750684" y="721625"/>
                  </a:cubicBezTo>
                  <a:cubicBezTo>
                    <a:pt x="757017" y="726025"/>
                    <a:pt x="761317" y="732358"/>
                    <a:pt x="763584" y="740624"/>
                  </a:cubicBezTo>
                  <a:lnTo>
                    <a:pt x="816580" y="730825"/>
                  </a:lnTo>
                  <a:cubicBezTo>
                    <a:pt x="811247" y="712292"/>
                    <a:pt x="801515" y="698293"/>
                    <a:pt x="787382" y="688827"/>
                  </a:cubicBezTo>
                  <a:cubicBezTo>
                    <a:pt x="773250" y="679361"/>
                    <a:pt x="751651" y="674628"/>
                    <a:pt x="722586" y="674628"/>
                  </a:cubicBezTo>
                  <a:close/>
                  <a:moveTo>
                    <a:pt x="224310" y="593633"/>
                  </a:moveTo>
                  <a:cubicBezTo>
                    <a:pt x="201778" y="593633"/>
                    <a:pt x="182545" y="597033"/>
                    <a:pt x="166613" y="603832"/>
                  </a:cubicBezTo>
                  <a:cubicBezTo>
                    <a:pt x="150681" y="610632"/>
                    <a:pt x="138481" y="620531"/>
                    <a:pt x="130015" y="633531"/>
                  </a:cubicBezTo>
                  <a:cubicBezTo>
                    <a:pt x="121549" y="646530"/>
                    <a:pt x="117316" y="660496"/>
                    <a:pt x="117316" y="675428"/>
                  </a:cubicBezTo>
                  <a:cubicBezTo>
                    <a:pt x="117316" y="698627"/>
                    <a:pt x="126316" y="718292"/>
                    <a:pt x="144314" y="734424"/>
                  </a:cubicBezTo>
                  <a:cubicBezTo>
                    <a:pt x="157114" y="745890"/>
                    <a:pt x="179379" y="755556"/>
                    <a:pt x="211110" y="763423"/>
                  </a:cubicBezTo>
                  <a:cubicBezTo>
                    <a:pt x="235776" y="769556"/>
                    <a:pt x="251575" y="773822"/>
                    <a:pt x="258507" y="776222"/>
                  </a:cubicBezTo>
                  <a:cubicBezTo>
                    <a:pt x="268640" y="779822"/>
                    <a:pt x="275740" y="784055"/>
                    <a:pt x="279806" y="788921"/>
                  </a:cubicBezTo>
                  <a:cubicBezTo>
                    <a:pt x="283873" y="793787"/>
                    <a:pt x="285906" y="799687"/>
                    <a:pt x="285906" y="806620"/>
                  </a:cubicBezTo>
                  <a:cubicBezTo>
                    <a:pt x="285906" y="817419"/>
                    <a:pt x="281073" y="826852"/>
                    <a:pt x="271407" y="834918"/>
                  </a:cubicBezTo>
                  <a:cubicBezTo>
                    <a:pt x="261741" y="842984"/>
                    <a:pt x="247375" y="847017"/>
                    <a:pt x="228309" y="847017"/>
                  </a:cubicBezTo>
                  <a:cubicBezTo>
                    <a:pt x="210310" y="847017"/>
                    <a:pt x="196011" y="842484"/>
                    <a:pt x="185412" y="833418"/>
                  </a:cubicBezTo>
                  <a:cubicBezTo>
                    <a:pt x="174813" y="824352"/>
                    <a:pt x="167780" y="810153"/>
                    <a:pt x="164313" y="790821"/>
                  </a:cubicBezTo>
                  <a:lnTo>
                    <a:pt x="106717" y="796421"/>
                  </a:lnTo>
                  <a:cubicBezTo>
                    <a:pt x="110583" y="829219"/>
                    <a:pt x="122449" y="854184"/>
                    <a:pt x="142315" y="871316"/>
                  </a:cubicBezTo>
                  <a:cubicBezTo>
                    <a:pt x="162180" y="888448"/>
                    <a:pt x="190645" y="897014"/>
                    <a:pt x="227709" y="897014"/>
                  </a:cubicBezTo>
                  <a:cubicBezTo>
                    <a:pt x="253174" y="897014"/>
                    <a:pt x="274440" y="893448"/>
                    <a:pt x="291505" y="886315"/>
                  </a:cubicBezTo>
                  <a:cubicBezTo>
                    <a:pt x="308571" y="879182"/>
                    <a:pt x="321770" y="868283"/>
                    <a:pt x="331103" y="853617"/>
                  </a:cubicBezTo>
                  <a:cubicBezTo>
                    <a:pt x="340436" y="838951"/>
                    <a:pt x="345102" y="823219"/>
                    <a:pt x="345102" y="806420"/>
                  </a:cubicBezTo>
                  <a:cubicBezTo>
                    <a:pt x="345102" y="787888"/>
                    <a:pt x="341202" y="772322"/>
                    <a:pt x="333403" y="759723"/>
                  </a:cubicBezTo>
                  <a:cubicBezTo>
                    <a:pt x="325603" y="747124"/>
                    <a:pt x="314804" y="737191"/>
                    <a:pt x="301005" y="729925"/>
                  </a:cubicBezTo>
                  <a:cubicBezTo>
                    <a:pt x="287206" y="722658"/>
                    <a:pt x="265907" y="715626"/>
                    <a:pt x="237109" y="708826"/>
                  </a:cubicBezTo>
                  <a:cubicBezTo>
                    <a:pt x="208311" y="702026"/>
                    <a:pt x="190178" y="695493"/>
                    <a:pt x="182712" y="689227"/>
                  </a:cubicBezTo>
                  <a:cubicBezTo>
                    <a:pt x="176846" y="684294"/>
                    <a:pt x="173913" y="678361"/>
                    <a:pt x="173913" y="671428"/>
                  </a:cubicBezTo>
                  <a:cubicBezTo>
                    <a:pt x="173913" y="663829"/>
                    <a:pt x="177046" y="657762"/>
                    <a:pt x="183312" y="653229"/>
                  </a:cubicBezTo>
                  <a:cubicBezTo>
                    <a:pt x="193045" y="646163"/>
                    <a:pt x="206511" y="642630"/>
                    <a:pt x="223710" y="642630"/>
                  </a:cubicBezTo>
                  <a:cubicBezTo>
                    <a:pt x="240375" y="642630"/>
                    <a:pt x="252874" y="645930"/>
                    <a:pt x="261207" y="652529"/>
                  </a:cubicBezTo>
                  <a:cubicBezTo>
                    <a:pt x="269540" y="659129"/>
                    <a:pt x="274973" y="669962"/>
                    <a:pt x="277506" y="685027"/>
                  </a:cubicBezTo>
                  <a:lnTo>
                    <a:pt x="336703" y="682428"/>
                  </a:lnTo>
                  <a:cubicBezTo>
                    <a:pt x="335769" y="655496"/>
                    <a:pt x="326003" y="633964"/>
                    <a:pt x="307405" y="617831"/>
                  </a:cubicBezTo>
                  <a:cubicBezTo>
                    <a:pt x="288806" y="601699"/>
                    <a:pt x="261107" y="593633"/>
                    <a:pt x="224310" y="593633"/>
                  </a:cubicBezTo>
                  <a:close/>
                  <a:moveTo>
                    <a:pt x="793842" y="0"/>
                  </a:moveTo>
                  <a:cubicBezTo>
                    <a:pt x="1232269" y="0"/>
                    <a:pt x="1587684" y="329113"/>
                    <a:pt x="1587684" y="735095"/>
                  </a:cubicBezTo>
                  <a:cubicBezTo>
                    <a:pt x="1587684" y="1141077"/>
                    <a:pt x="1232269" y="1470190"/>
                    <a:pt x="793842" y="1470190"/>
                  </a:cubicBezTo>
                  <a:cubicBezTo>
                    <a:pt x="355415" y="1470190"/>
                    <a:pt x="0" y="1141077"/>
                    <a:pt x="0" y="735095"/>
                  </a:cubicBezTo>
                  <a:cubicBezTo>
                    <a:pt x="0" y="329113"/>
                    <a:pt x="355415" y="0"/>
                    <a:pt x="79384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F01987-79EB-0FFA-0F87-6666E43F94D5}"/>
              </a:ext>
            </a:extLst>
          </p:cNvPr>
          <p:cNvGrpSpPr/>
          <p:nvPr/>
        </p:nvGrpSpPr>
        <p:grpSpPr>
          <a:xfrm>
            <a:off x="-1112641" y="3508358"/>
            <a:ext cx="1060374" cy="1020313"/>
            <a:chOff x="169335" y="4210029"/>
            <a:chExt cx="1272449" cy="122437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128DCCB-2B8E-687B-AFBF-E56C3A06E128}"/>
                </a:ext>
              </a:extLst>
            </p:cNvPr>
            <p:cNvSpPr/>
            <p:nvPr/>
          </p:nvSpPr>
          <p:spPr>
            <a:xfrm>
              <a:off x="234673" y="4305677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7AFBB0B-6320-59DA-6B02-16B15855F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alphaModFix/>
              <a:duotone>
                <a:prstClr val="black"/>
                <a:srgbClr val="FF969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/>
          </p:blipFill>
          <p:spPr>
            <a:xfrm>
              <a:off x="169335" y="4210029"/>
              <a:ext cx="1272449" cy="1224375"/>
            </a:xfrm>
            <a:custGeom>
              <a:avLst/>
              <a:gdLst/>
              <a:ahLst/>
              <a:cxnLst/>
              <a:rect l="l" t="t" r="r" b="b"/>
              <a:pathLst>
                <a:path w="1475716" h="1419962">
                  <a:moveTo>
                    <a:pt x="1041060" y="576731"/>
                  </a:moveTo>
                  <a:lnTo>
                    <a:pt x="1041060" y="869913"/>
                  </a:lnTo>
                  <a:lnTo>
                    <a:pt x="1264047" y="869913"/>
                  </a:lnTo>
                  <a:lnTo>
                    <a:pt x="1264047" y="820516"/>
                  </a:lnTo>
                  <a:lnTo>
                    <a:pt x="1100257" y="820516"/>
                  </a:lnTo>
                  <a:lnTo>
                    <a:pt x="1100257" y="740721"/>
                  </a:lnTo>
                  <a:lnTo>
                    <a:pt x="1247448" y="740721"/>
                  </a:lnTo>
                  <a:lnTo>
                    <a:pt x="1247448" y="691324"/>
                  </a:lnTo>
                  <a:lnTo>
                    <a:pt x="1100257" y="691324"/>
                  </a:lnTo>
                  <a:lnTo>
                    <a:pt x="1100257" y="626328"/>
                  </a:lnTo>
                  <a:lnTo>
                    <a:pt x="1258447" y="626328"/>
                  </a:lnTo>
                  <a:lnTo>
                    <a:pt x="1258447" y="576731"/>
                  </a:lnTo>
                  <a:close/>
                  <a:moveTo>
                    <a:pt x="764835" y="576731"/>
                  </a:moveTo>
                  <a:lnTo>
                    <a:pt x="764835" y="869913"/>
                  </a:lnTo>
                  <a:lnTo>
                    <a:pt x="987822" y="869913"/>
                  </a:lnTo>
                  <a:lnTo>
                    <a:pt x="987822" y="820516"/>
                  </a:lnTo>
                  <a:lnTo>
                    <a:pt x="824032" y="820516"/>
                  </a:lnTo>
                  <a:lnTo>
                    <a:pt x="824032" y="740721"/>
                  </a:lnTo>
                  <a:lnTo>
                    <a:pt x="971223" y="740721"/>
                  </a:lnTo>
                  <a:lnTo>
                    <a:pt x="971223" y="691324"/>
                  </a:lnTo>
                  <a:lnTo>
                    <a:pt x="824032" y="691324"/>
                  </a:lnTo>
                  <a:lnTo>
                    <a:pt x="824032" y="626328"/>
                  </a:lnTo>
                  <a:lnTo>
                    <a:pt x="982222" y="626328"/>
                  </a:lnTo>
                  <a:lnTo>
                    <a:pt x="982222" y="576731"/>
                  </a:lnTo>
                  <a:close/>
                  <a:moveTo>
                    <a:pt x="470160" y="576731"/>
                  </a:moveTo>
                  <a:lnTo>
                    <a:pt x="470160" y="869913"/>
                  </a:lnTo>
                  <a:lnTo>
                    <a:pt x="525157" y="869913"/>
                  </a:lnTo>
                  <a:lnTo>
                    <a:pt x="525157" y="678725"/>
                  </a:lnTo>
                  <a:lnTo>
                    <a:pt x="643350" y="869913"/>
                  </a:lnTo>
                  <a:lnTo>
                    <a:pt x="702746" y="869913"/>
                  </a:lnTo>
                  <a:lnTo>
                    <a:pt x="702746" y="576731"/>
                  </a:lnTo>
                  <a:lnTo>
                    <a:pt x="647749" y="576731"/>
                  </a:lnTo>
                  <a:lnTo>
                    <a:pt x="647749" y="772519"/>
                  </a:lnTo>
                  <a:lnTo>
                    <a:pt x="527757" y="576731"/>
                  </a:lnTo>
                  <a:close/>
                  <a:moveTo>
                    <a:pt x="295929" y="571731"/>
                  </a:moveTo>
                  <a:cubicBezTo>
                    <a:pt x="273397" y="571731"/>
                    <a:pt x="254165" y="575131"/>
                    <a:pt x="238233" y="581931"/>
                  </a:cubicBezTo>
                  <a:cubicBezTo>
                    <a:pt x="222300" y="588730"/>
                    <a:pt x="210101" y="598630"/>
                    <a:pt x="201635" y="611629"/>
                  </a:cubicBezTo>
                  <a:cubicBezTo>
                    <a:pt x="193169" y="624628"/>
                    <a:pt x="188935" y="638594"/>
                    <a:pt x="188935" y="653526"/>
                  </a:cubicBezTo>
                  <a:cubicBezTo>
                    <a:pt x="188935" y="676725"/>
                    <a:pt x="197935" y="696391"/>
                    <a:pt x="215934" y="712523"/>
                  </a:cubicBezTo>
                  <a:cubicBezTo>
                    <a:pt x="228733" y="723989"/>
                    <a:pt x="250998" y="733655"/>
                    <a:pt x="282730" y="741521"/>
                  </a:cubicBezTo>
                  <a:cubicBezTo>
                    <a:pt x="307395" y="747654"/>
                    <a:pt x="323194" y="751920"/>
                    <a:pt x="330127" y="754320"/>
                  </a:cubicBezTo>
                  <a:cubicBezTo>
                    <a:pt x="340260" y="757920"/>
                    <a:pt x="347359" y="762153"/>
                    <a:pt x="351426" y="767020"/>
                  </a:cubicBezTo>
                  <a:cubicBezTo>
                    <a:pt x="355492" y="771886"/>
                    <a:pt x="357525" y="777786"/>
                    <a:pt x="357525" y="784718"/>
                  </a:cubicBezTo>
                  <a:cubicBezTo>
                    <a:pt x="357525" y="795518"/>
                    <a:pt x="352692" y="804951"/>
                    <a:pt x="343026" y="813017"/>
                  </a:cubicBezTo>
                  <a:cubicBezTo>
                    <a:pt x="333360" y="821083"/>
                    <a:pt x="318994" y="825116"/>
                    <a:pt x="299929" y="825116"/>
                  </a:cubicBezTo>
                  <a:cubicBezTo>
                    <a:pt x="281930" y="825116"/>
                    <a:pt x="267631" y="820583"/>
                    <a:pt x="257031" y="811517"/>
                  </a:cubicBezTo>
                  <a:cubicBezTo>
                    <a:pt x="246432" y="802451"/>
                    <a:pt x="239399" y="788252"/>
                    <a:pt x="235933" y="768919"/>
                  </a:cubicBezTo>
                  <a:lnTo>
                    <a:pt x="178336" y="774519"/>
                  </a:lnTo>
                  <a:cubicBezTo>
                    <a:pt x="182203" y="807317"/>
                    <a:pt x="194069" y="832282"/>
                    <a:pt x="213934" y="849414"/>
                  </a:cubicBezTo>
                  <a:cubicBezTo>
                    <a:pt x="233799" y="866547"/>
                    <a:pt x="262264" y="875113"/>
                    <a:pt x="299329" y="875113"/>
                  </a:cubicBezTo>
                  <a:cubicBezTo>
                    <a:pt x="324794" y="875113"/>
                    <a:pt x="346059" y="871546"/>
                    <a:pt x="363125" y="864414"/>
                  </a:cubicBezTo>
                  <a:cubicBezTo>
                    <a:pt x="380190" y="857281"/>
                    <a:pt x="393390" y="846381"/>
                    <a:pt x="402722" y="831716"/>
                  </a:cubicBezTo>
                  <a:cubicBezTo>
                    <a:pt x="412055" y="817050"/>
                    <a:pt x="416722" y="801317"/>
                    <a:pt x="416722" y="784518"/>
                  </a:cubicBezTo>
                  <a:cubicBezTo>
                    <a:pt x="416722" y="765986"/>
                    <a:pt x="412822" y="750421"/>
                    <a:pt x="405022" y="737821"/>
                  </a:cubicBezTo>
                  <a:cubicBezTo>
                    <a:pt x="397223" y="725222"/>
                    <a:pt x="386423" y="715289"/>
                    <a:pt x="372624" y="708023"/>
                  </a:cubicBezTo>
                  <a:cubicBezTo>
                    <a:pt x="358825" y="700757"/>
                    <a:pt x="337526" y="693724"/>
                    <a:pt x="308728" y="686924"/>
                  </a:cubicBezTo>
                  <a:cubicBezTo>
                    <a:pt x="279930" y="680125"/>
                    <a:pt x="261798" y="673592"/>
                    <a:pt x="254332" y="667326"/>
                  </a:cubicBezTo>
                  <a:cubicBezTo>
                    <a:pt x="248465" y="662393"/>
                    <a:pt x="245532" y="656460"/>
                    <a:pt x="245532" y="649527"/>
                  </a:cubicBezTo>
                  <a:cubicBezTo>
                    <a:pt x="245532" y="641927"/>
                    <a:pt x="248665" y="635861"/>
                    <a:pt x="254931" y="631328"/>
                  </a:cubicBezTo>
                  <a:cubicBezTo>
                    <a:pt x="264664" y="624262"/>
                    <a:pt x="278130" y="620728"/>
                    <a:pt x="295329" y="620728"/>
                  </a:cubicBezTo>
                  <a:cubicBezTo>
                    <a:pt x="311995" y="620728"/>
                    <a:pt x="324494" y="624028"/>
                    <a:pt x="332827" y="630628"/>
                  </a:cubicBezTo>
                  <a:cubicBezTo>
                    <a:pt x="341160" y="637227"/>
                    <a:pt x="346593" y="648060"/>
                    <a:pt x="349126" y="663126"/>
                  </a:cubicBezTo>
                  <a:lnTo>
                    <a:pt x="408322" y="660526"/>
                  </a:lnTo>
                  <a:cubicBezTo>
                    <a:pt x="407389" y="633594"/>
                    <a:pt x="397623" y="612062"/>
                    <a:pt x="379024" y="595930"/>
                  </a:cubicBezTo>
                  <a:cubicBezTo>
                    <a:pt x="360425" y="579798"/>
                    <a:pt x="332727" y="571731"/>
                    <a:pt x="295929" y="571731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7869"/>
                    <a:pt x="1475716" y="709981"/>
                  </a:cubicBezTo>
                  <a:cubicBezTo>
                    <a:pt x="1475716" y="1102093"/>
                    <a:pt x="1145366" y="1419962"/>
                    <a:pt x="737858" y="1419962"/>
                  </a:cubicBezTo>
                  <a:cubicBezTo>
                    <a:pt x="330350" y="1419962"/>
                    <a:pt x="0" y="1102093"/>
                    <a:pt x="0" y="709981"/>
                  </a:cubicBezTo>
                  <a:cubicBezTo>
                    <a:pt x="0" y="317869"/>
                    <a:pt x="330350" y="0"/>
                    <a:pt x="737858" y="0"/>
                  </a:cubicBezTo>
                  <a:close/>
                </a:path>
              </a:pathLst>
            </a:custGeom>
            <a:ln w="53975">
              <a:solidFill>
                <a:schemeClr val="bg1"/>
              </a:solidFill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206CAE-43AD-BE92-9828-9E8D5DE097C2}"/>
              </a:ext>
            </a:extLst>
          </p:cNvPr>
          <p:cNvGrpSpPr/>
          <p:nvPr/>
        </p:nvGrpSpPr>
        <p:grpSpPr>
          <a:xfrm>
            <a:off x="-1139269" y="5760255"/>
            <a:ext cx="1069721" cy="996064"/>
            <a:chOff x="169335" y="6899053"/>
            <a:chExt cx="1283665" cy="119527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10BEDE-C966-07C1-B8B7-E1FB586B160D}"/>
                </a:ext>
              </a:extLst>
            </p:cNvPr>
            <p:cNvSpPr/>
            <p:nvPr/>
          </p:nvSpPr>
          <p:spPr>
            <a:xfrm>
              <a:off x="234673" y="6975240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Picture 45" descr="Visit Broadstairs - quintessential seaside town on the Kent coast - Visit  Thanet">
              <a:extLst>
                <a:ext uri="{FF2B5EF4-FFF2-40B4-BE49-F238E27FC236}">
                  <a16:creationId xmlns:a16="http://schemas.microsoft.com/office/drawing/2014/main" id="{418C1BB9-B2F8-14C3-70BC-6F5D8AF4C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6899053"/>
              <a:ext cx="1283665" cy="1195277"/>
            </a:xfrm>
            <a:custGeom>
              <a:avLst/>
              <a:gdLst/>
              <a:ahLst/>
              <a:cxnLst/>
              <a:rect l="l" t="t" r="r" b="b"/>
              <a:pathLst>
                <a:path w="1488724" h="1386216">
                  <a:moveTo>
                    <a:pt x="693640" y="714168"/>
                  </a:moveTo>
                  <a:lnTo>
                    <a:pt x="750836" y="784763"/>
                  </a:lnTo>
                  <a:cubicBezTo>
                    <a:pt x="741237" y="792763"/>
                    <a:pt x="732371" y="798496"/>
                    <a:pt x="724238" y="801962"/>
                  </a:cubicBezTo>
                  <a:cubicBezTo>
                    <a:pt x="716105" y="805429"/>
                    <a:pt x="707639" y="807162"/>
                    <a:pt x="698839" y="807162"/>
                  </a:cubicBezTo>
                  <a:cubicBezTo>
                    <a:pt x="685507" y="807162"/>
                    <a:pt x="674874" y="803329"/>
                    <a:pt x="666941" y="795663"/>
                  </a:cubicBezTo>
                  <a:cubicBezTo>
                    <a:pt x="659008" y="787997"/>
                    <a:pt x="655042" y="778097"/>
                    <a:pt x="655042" y="765964"/>
                  </a:cubicBezTo>
                  <a:cubicBezTo>
                    <a:pt x="655042" y="756365"/>
                    <a:pt x="658242" y="746966"/>
                    <a:pt x="664641" y="737766"/>
                  </a:cubicBezTo>
                  <a:cubicBezTo>
                    <a:pt x="671041" y="728567"/>
                    <a:pt x="680707" y="720701"/>
                    <a:pt x="693640" y="714168"/>
                  </a:cubicBezTo>
                  <a:close/>
                  <a:moveTo>
                    <a:pt x="717638" y="589775"/>
                  </a:moveTo>
                  <a:cubicBezTo>
                    <a:pt x="726838" y="589775"/>
                    <a:pt x="734137" y="592308"/>
                    <a:pt x="739537" y="597375"/>
                  </a:cubicBezTo>
                  <a:cubicBezTo>
                    <a:pt x="744936" y="602441"/>
                    <a:pt x="747636" y="608574"/>
                    <a:pt x="747636" y="615774"/>
                  </a:cubicBezTo>
                  <a:cubicBezTo>
                    <a:pt x="747636" y="624307"/>
                    <a:pt x="742037" y="632906"/>
                    <a:pt x="730837" y="641572"/>
                  </a:cubicBezTo>
                  <a:lnTo>
                    <a:pt x="715638" y="653171"/>
                  </a:lnTo>
                  <a:lnTo>
                    <a:pt x="701839" y="637172"/>
                  </a:lnTo>
                  <a:cubicBezTo>
                    <a:pt x="693306" y="627306"/>
                    <a:pt x="689040" y="618907"/>
                    <a:pt x="689040" y="611974"/>
                  </a:cubicBezTo>
                  <a:cubicBezTo>
                    <a:pt x="689040" y="606108"/>
                    <a:pt x="691573" y="600941"/>
                    <a:pt x="696639" y="596475"/>
                  </a:cubicBezTo>
                  <a:cubicBezTo>
                    <a:pt x="701706" y="592008"/>
                    <a:pt x="708705" y="589775"/>
                    <a:pt x="717638" y="589775"/>
                  </a:cubicBezTo>
                  <a:close/>
                  <a:moveTo>
                    <a:pt x="894195" y="555177"/>
                  </a:moveTo>
                  <a:lnTo>
                    <a:pt x="894195" y="848359"/>
                  </a:lnTo>
                  <a:lnTo>
                    <a:pt x="949191" y="848359"/>
                  </a:lnTo>
                  <a:lnTo>
                    <a:pt x="949191" y="617574"/>
                  </a:lnTo>
                  <a:lnTo>
                    <a:pt x="1007188" y="848359"/>
                  </a:lnTo>
                  <a:lnTo>
                    <a:pt x="1064184" y="848359"/>
                  </a:lnTo>
                  <a:lnTo>
                    <a:pt x="1122381" y="617574"/>
                  </a:lnTo>
                  <a:lnTo>
                    <a:pt x="1122381" y="848359"/>
                  </a:lnTo>
                  <a:lnTo>
                    <a:pt x="1177377" y="848359"/>
                  </a:lnTo>
                  <a:lnTo>
                    <a:pt x="1177377" y="555177"/>
                  </a:lnTo>
                  <a:lnTo>
                    <a:pt x="1088583" y="555177"/>
                  </a:lnTo>
                  <a:lnTo>
                    <a:pt x="1035986" y="755165"/>
                  </a:lnTo>
                  <a:lnTo>
                    <a:pt x="982789" y="555177"/>
                  </a:lnTo>
                  <a:close/>
                  <a:moveTo>
                    <a:pt x="324295" y="555177"/>
                  </a:moveTo>
                  <a:lnTo>
                    <a:pt x="324295" y="848359"/>
                  </a:lnTo>
                  <a:lnTo>
                    <a:pt x="383491" y="848359"/>
                  </a:lnTo>
                  <a:lnTo>
                    <a:pt x="383491" y="759765"/>
                  </a:lnTo>
                  <a:lnTo>
                    <a:pt x="431488" y="710768"/>
                  </a:lnTo>
                  <a:lnTo>
                    <a:pt x="512083" y="848359"/>
                  </a:lnTo>
                  <a:lnTo>
                    <a:pt x="588679" y="848359"/>
                  </a:lnTo>
                  <a:lnTo>
                    <a:pt x="472286" y="669370"/>
                  </a:lnTo>
                  <a:lnTo>
                    <a:pt x="582679" y="555177"/>
                  </a:lnTo>
                  <a:lnTo>
                    <a:pt x="503084" y="555177"/>
                  </a:lnTo>
                  <a:lnTo>
                    <a:pt x="383491" y="685369"/>
                  </a:lnTo>
                  <a:lnTo>
                    <a:pt x="383491" y="555177"/>
                  </a:lnTo>
                  <a:close/>
                  <a:moveTo>
                    <a:pt x="716238" y="550178"/>
                  </a:moveTo>
                  <a:cubicBezTo>
                    <a:pt x="689973" y="550178"/>
                    <a:pt x="669741" y="556344"/>
                    <a:pt x="655542" y="568677"/>
                  </a:cubicBezTo>
                  <a:cubicBezTo>
                    <a:pt x="641343" y="581009"/>
                    <a:pt x="634243" y="596042"/>
                    <a:pt x="634243" y="613774"/>
                  </a:cubicBezTo>
                  <a:cubicBezTo>
                    <a:pt x="634243" y="623373"/>
                    <a:pt x="636776" y="633539"/>
                    <a:pt x="641843" y="644272"/>
                  </a:cubicBezTo>
                  <a:cubicBezTo>
                    <a:pt x="646909" y="655005"/>
                    <a:pt x="654442" y="666304"/>
                    <a:pt x="664441" y="678170"/>
                  </a:cubicBezTo>
                  <a:cubicBezTo>
                    <a:pt x="642176" y="689236"/>
                    <a:pt x="625444" y="702268"/>
                    <a:pt x="614244" y="717268"/>
                  </a:cubicBezTo>
                  <a:cubicBezTo>
                    <a:pt x="603045" y="732267"/>
                    <a:pt x="597445" y="749166"/>
                    <a:pt x="597445" y="767964"/>
                  </a:cubicBezTo>
                  <a:cubicBezTo>
                    <a:pt x="597445" y="788630"/>
                    <a:pt x="604578" y="806895"/>
                    <a:pt x="618844" y="822761"/>
                  </a:cubicBezTo>
                  <a:cubicBezTo>
                    <a:pt x="637243" y="843293"/>
                    <a:pt x="664708" y="853559"/>
                    <a:pt x="701239" y="853559"/>
                  </a:cubicBezTo>
                  <a:cubicBezTo>
                    <a:pt x="719638" y="853559"/>
                    <a:pt x="735504" y="851026"/>
                    <a:pt x="748836" y="845960"/>
                  </a:cubicBezTo>
                  <a:cubicBezTo>
                    <a:pt x="762169" y="840893"/>
                    <a:pt x="774768" y="833027"/>
                    <a:pt x="786634" y="822361"/>
                  </a:cubicBezTo>
                  <a:cubicBezTo>
                    <a:pt x="801966" y="836627"/>
                    <a:pt x="817965" y="847826"/>
                    <a:pt x="834631" y="855959"/>
                  </a:cubicBezTo>
                  <a:lnTo>
                    <a:pt x="868629" y="812562"/>
                  </a:lnTo>
                  <a:cubicBezTo>
                    <a:pt x="863962" y="810295"/>
                    <a:pt x="856663" y="805662"/>
                    <a:pt x="846730" y="798663"/>
                  </a:cubicBezTo>
                  <a:cubicBezTo>
                    <a:pt x="836798" y="791663"/>
                    <a:pt x="828698" y="785230"/>
                    <a:pt x="822432" y="779364"/>
                  </a:cubicBezTo>
                  <a:cubicBezTo>
                    <a:pt x="826698" y="773764"/>
                    <a:pt x="830698" y="766798"/>
                    <a:pt x="834431" y="758465"/>
                  </a:cubicBezTo>
                  <a:cubicBezTo>
                    <a:pt x="838164" y="750132"/>
                    <a:pt x="842564" y="736966"/>
                    <a:pt x="847630" y="718967"/>
                  </a:cubicBezTo>
                  <a:lnTo>
                    <a:pt x="796833" y="707368"/>
                  </a:lnTo>
                  <a:cubicBezTo>
                    <a:pt x="793367" y="721101"/>
                    <a:pt x="789234" y="732233"/>
                    <a:pt x="784434" y="740766"/>
                  </a:cubicBezTo>
                  <a:lnTo>
                    <a:pt x="743637" y="686969"/>
                  </a:lnTo>
                  <a:cubicBezTo>
                    <a:pt x="765102" y="673504"/>
                    <a:pt x="779368" y="661438"/>
                    <a:pt x="786434" y="650772"/>
                  </a:cubicBezTo>
                  <a:cubicBezTo>
                    <a:pt x="793500" y="640106"/>
                    <a:pt x="797033" y="628840"/>
                    <a:pt x="797033" y="616974"/>
                  </a:cubicBezTo>
                  <a:cubicBezTo>
                    <a:pt x="797033" y="598308"/>
                    <a:pt x="789900" y="582509"/>
                    <a:pt x="775635" y="569577"/>
                  </a:cubicBezTo>
                  <a:cubicBezTo>
                    <a:pt x="761369" y="556644"/>
                    <a:pt x="741570" y="550178"/>
                    <a:pt x="716238" y="550178"/>
                  </a:cubicBezTo>
                  <a:close/>
                  <a:moveTo>
                    <a:pt x="744362" y="0"/>
                  </a:moveTo>
                  <a:cubicBezTo>
                    <a:pt x="1155462" y="0"/>
                    <a:pt x="1488724" y="310315"/>
                    <a:pt x="1488724" y="693108"/>
                  </a:cubicBezTo>
                  <a:cubicBezTo>
                    <a:pt x="1488724" y="1075901"/>
                    <a:pt x="1155462" y="1386216"/>
                    <a:pt x="744362" y="1386216"/>
                  </a:cubicBezTo>
                  <a:cubicBezTo>
                    <a:pt x="333262" y="1386216"/>
                    <a:pt x="0" y="1075901"/>
                    <a:pt x="0" y="693108"/>
                  </a:cubicBezTo>
                  <a:cubicBezTo>
                    <a:pt x="0" y="310315"/>
                    <a:pt x="333262" y="0"/>
                    <a:pt x="74436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A52841-554D-49E6-78F5-E244785ADFC3}"/>
              </a:ext>
            </a:extLst>
          </p:cNvPr>
          <p:cNvGrpSpPr/>
          <p:nvPr/>
        </p:nvGrpSpPr>
        <p:grpSpPr>
          <a:xfrm>
            <a:off x="-1112641" y="159606"/>
            <a:ext cx="1096368" cy="1048554"/>
            <a:chOff x="139825" y="280858"/>
            <a:chExt cx="1315641" cy="125826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9BCE64-A5DA-D297-DE0E-4AFA27536138}"/>
                </a:ext>
              </a:extLst>
            </p:cNvPr>
            <p:cNvSpPr/>
            <p:nvPr/>
          </p:nvSpPr>
          <p:spPr>
            <a:xfrm>
              <a:off x="218322" y="401115"/>
              <a:ext cx="1155267" cy="10495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E1F4F6A-9BDC-128E-F6DB-666350A9D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9825" y="280858"/>
              <a:ext cx="1315641" cy="1258265"/>
            </a:xfrm>
            <a:custGeom>
              <a:avLst/>
              <a:gdLst/>
              <a:ahLst/>
              <a:cxnLst/>
              <a:rect l="l" t="t" r="r" b="b"/>
              <a:pathLst>
                <a:path w="1525808" h="1459266">
                  <a:moveTo>
                    <a:pt x="677955" y="762168"/>
                  </a:moveTo>
                  <a:lnTo>
                    <a:pt x="735152" y="832763"/>
                  </a:lnTo>
                  <a:cubicBezTo>
                    <a:pt x="725552" y="840763"/>
                    <a:pt x="716686" y="846496"/>
                    <a:pt x="708553" y="849962"/>
                  </a:cubicBezTo>
                  <a:cubicBezTo>
                    <a:pt x="700420" y="853429"/>
                    <a:pt x="691954" y="855162"/>
                    <a:pt x="683155" y="855162"/>
                  </a:cubicBezTo>
                  <a:cubicBezTo>
                    <a:pt x="669822" y="855162"/>
                    <a:pt x="659190" y="851329"/>
                    <a:pt x="651257" y="843663"/>
                  </a:cubicBezTo>
                  <a:cubicBezTo>
                    <a:pt x="643324" y="835997"/>
                    <a:pt x="639357" y="826097"/>
                    <a:pt x="639357" y="813965"/>
                  </a:cubicBezTo>
                  <a:cubicBezTo>
                    <a:pt x="639357" y="804365"/>
                    <a:pt x="642557" y="794966"/>
                    <a:pt x="648957" y="785766"/>
                  </a:cubicBezTo>
                  <a:cubicBezTo>
                    <a:pt x="655356" y="776567"/>
                    <a:pt x="665023" y="768701"/>
                    <a:pt x="677955" y="762168"/>
                  </a:cubicBezTo>
                  <a:close/>
                  <a:moveTo>
                    <a:pt x="701954" y="637775"/>
                  </a:moveTo>
                  <a:cubicBezTo>
                    <a:pt x="711153" y="637775"/>
                    <a:pt x="718453" y="640309"/>
                    <a:pt x="723852" y="645375"/>
                  </a:cubicBezTo>
                  <a:cubicBezTo>
                    <a:pt x="729252" y="650441"/>
                    <a:pt x="731952" y="656574"/>
                    <a:pt x="731952" y="663774"/>
                  </a:cubicBezTo>
                  <a:cubicBezTo>
                    <a:pt x="731952" y="672307"/>
                    <a:pt x="726352" y="680906"/>
                    <a:pt x="715153" y="689572"/>
                  </a:cubicBezTo>
                  <a:lnTo>
                    <a:pt x="699954" y="701171"/>
                  </a:lnTo>
                  <a:lnTo>
                    <a:pt x="686155" y="685172"/>
                  </a:lnTo>
                  <a:cubicBezTo>
                    <a:pt x="677622" y="675306"/>
                    <a:pt x="673355" y="666907"/>
                    <a:pt x="673355" y="659974"/>
                  </a:cubicBezTo>
                  <a:cubicBezTo>
                    <a:pt x="673355" y="654108"/>
                    <a:pt x="675889" y="648941"/>
                    <a:pt x="680955" y="644475"/>
                  </a:cubicBezTo>
                  <a:cubicBezTo>
                    <a:pt x="686021" y="640009"/>
                    <a:pt x="693021" y="637775"/>
                    <a:pt x="701954" y="637775"/>
                  </a:cubicBezTo>
                  <a:close/>
                  <a:moveTo>
                    <a:pt x="860437" y="603177"/>
                  </a:moveTo>
                  <a:lnTo>
                    <a:pt x="930433" y="896360"/>
                  </a:lnTo>
                  <a:lnTo>
                    <a:pt x="994629" y="896360"/>
                  </a:lnTo>
                  <a:lnTo>
                    <a:pt x="1052825" y="677173"/>
                  </a:lnTo>
                  <a:lnTo>
                    <a:pt x="1111222" y="896360"/>
                  </a:lnTo>
                  <a:lnTo>
                    <a:pt x="1174018" y="896360"/>
                  </a:lnTo>
                  <a:lnTo>
                    <a:pt x="1245214" y="603177"/>
                  </a:lnTo>
                  <a:lnTo>
                    <a:pt x="1185617" y="603177"/>
                  </a:lnTo>
                  <a:lnTo>
                    <a:pt x="1140620" y="807965"/>
                  </a:lnTo>
                  <a:lnTo>
                    <a:pt x="1089223" y="603177"/>
                  </a:lnTo>
                  <a:lnTo>
                    <a:pt x="1018827" y="603177"/>
                  </a:lnTo>
                  <a:lnTo>
                    <a:pt x="965231" y="804565"/>
                  </a:lnTo>
                  <a:lnTo>
                    <a:pt x="921033" y="603177"/>
                  </a:lnTo>
                  <a:close/>
                  <a:moveTo>
                    <a:pt x="298885" y="603177"/>
                  </a:moveTo>
                  <a:lnTo>
                    <a:pt x="298885" y="896360"/>
                  </a:lnTo>
                  <a:lnTo>
                    <a:pt x="353882" y="896360"/>
                  </a:lnTo>
                  <a:lnTo>
                    <a:pt x="353882" y="705171"/>
                  </a:lnTo>
                  <a:lnTo>
                    <a:pt x="472075" y="896360"/>
                  </a:lnTo>
                  <a:lnTo>
                    <a:pt x="531471" y="896360"/>
                  </a:lnTo>
                  <a:lnTo>
                    <a:pt x="531471" y="603177"/>
                  </a:lnTo>
                  <a:lnTo>
                    <a:pt x="476474" y="603177"/>
                  </a:lnTo>
                  <a:lnTo>
                    <a:pt x="476474" y="798965"/>
                  </a:lnTo>
                  <a:lnTo>
                    <a:pt x="356482" y="603177"/>
                  </a:lnTo>
                  <a:close/>
                  <a:moveTo>
                    <a:pt x="700554" y="598178"/>
                  </a:moveTo>
                  <a:cubicBezTo>
                    <a:pt x="674289" y="598178"/>
                    <a:pt x="654056" y="604344"/>
                    <a:pt x="639857" y="616677"/>
                  </a:cubicBezTo>
                  <a:cubicBezTo>
                    <a:pt x="625658" y="629009"/>
                    <a:pt x="618559" y="644042"/>
                    <a:pt x="618559" y="661774"/>
                  </a:cubicBezTo>
                  <a:cubicBezTo>
                    <a:pt x="618559" y="671373"/>
                    <a:pt x="621092" y="681539"/>
                    <a:pt x="626158" y="692272"/>
                  </a:cubicBezTo>
                  <a:cubicBezTo>
                    <a:pt x="631225" y="703005"/>
                    <a:pt x="638757" y="714304"/>
                    <a:pt x="648757" y="726170"/>
                  </a:cubicBezTo>
                  <a:cubicBezTo>
                    <a:pt x="626492" y="737236"/>
                    <a:pt x="609759" y="750268"/>
                    <a:pt x="598560" y="765268"/>
                  </a:cubicBezTo>
                  <a:cubicBezTo>
                    <a:pt x="587361" y="780267"/>
                    <a:pt x="581761" y="797166"/>
                    <a:pt x="581761" y="815964"/>
                  </a:cubicBezTo>
                  <a:cubicBezTo>
                    <a:pt x="581761" y="836630"/>
                    <a:pt x="588894" y="854895"/>
                    <a:pt x="603160" y="870761"/>
                  </a:cubicBezTo>
                  <a:cubicBezTo>
                    <a:pt x="621559" y="891293"/>
                    <a:pt x="649023" y="901559"/>
                    <a:pt x="685555" y="901559"/>
                  </a:cubicBezTo>
                  <a:cubicBezTo>
                    <a:pt x="703953" y="901559"/>
                    <a:pt x="719819" y="899026"/>
                    <a:pt x="733152" y="893960"/>
                  </a:cubicBezTo>
                  <a:cubicBezTo>
                    <a:pt x="746484" y="888893"/>
                    <a:pt x="759083" y="881027"/>
                    <a:pt x="770949" y="870361"/>
                  </a:cubicBezTo>
                  <a:cubicBezTo>
                    <a:pt x="786282" y="884627"/>
                    <a:pt x="802281" y="895826"/>
                    <a:pt x="818946" y="903959"/>
                  </a:cubicBezTo>
                  <a:lnTo>
                    <a:pt x="852944" y="860562"/>
                  </a:lnTo>
                  <a:cubicBezTo>
                    <a:pt x="848278" y="858295"/>
                    <a:pt x="840978" y="853662"/>
                    <a:pt x="831046" y="846663"/>
                  </a:cubicBezTo>
                  <a:cubicBezTo>
                    <a:pt x="821113" y="839663"/>
                    <a:pt x="813013" y="833230"/>
                    <a:pt x="806747" y="827364"/>
                  </a:cubicBezTo>
                  <a:cubicBezTo>
                    <a:pt x="811014" y="821764"/>
                    <a:pt x="815013" y="814798"/>
                    <a:pt x="818746" y="806465"/>
                  </a:cubicBezTo>
                  <a:cubicBezTo>
                    <a:pt x="822479" y="798132"/>
                    <a:pt x="826879" y="784966"/>
                    <a:pt x="831946" y="766967"/>
                  </a:cubicBezTo>
                  <a:lnTo>
                    <a:pt x="781149" y="755368"/>
                  </a:lnTo>
                  <a:cubicBezTo>
                    <a:pt x="777682" y="769101"/>
                    <a:pt x="773549" y="780233"/>
                    <a:pt x="768749" y="788766"/>
                  </a:cubicBezTo>
                  <a:lnTo>
                    <a:pt x="727952" y="734969"/>
                  </a:lnTo>
                  <a:cubicBezTo>
                    <a:pt x="749417" y="721504"/>
                    <a:pt x="763683" y="709438"/>
                    <a:pt x="770749" y="698772"/>
                  </a:cubicBezTo>
                  <a:cubicBezTo>
                    <a:pt x="777816" y="688106"/>
                    <a:pt x="781349" y="676840"/>
                    <a:pt x="781349" y="664974"/>
                  </a:cubicBezTo>
                  <a:cubicBezTo>
                    <a:pt x="781349" y="646308"/>
                    <a:pt x="774216" y="630509"/>
                    <a:pt x="759950" y="617577"/>
                  </a:cubicBezTo>
                  <a:cubicBezTo>
                    <a:pt x="745684" y="604644"/>
                    <a:pt x="725885" y="598178"/>
                    <a:pt x="700554" y="598178"/>
                  </a:cubicBezTo>
                  <a:close/>
                  <a:moveTo>
                    <a:pt x="762904" y="0"/>
                  </a:moveTo>
                  <a:cubicBezTo>
                    <a:pt x="1184244" y="0"/>
                    <a:pt x="1525808" y="326668"/>
                    <a:pt x="1525808" y="729633"/>
                  </a:cubicBezTo>
                  <a:cubicBezTo>
                    <a:pt x="1525808" y="1132598"/>
                    <a:pt x="1184244" y="1459266"/>
                    <a:pt x="762904" y="1459266"/>
                  </a:cubicBezTo>
                  <a:cubicBezTo>
                    <a:pt x="341564" y="1459266"/>
                    <a:pt x="0" y="1132598"/>
                    <a:pt x="0" y="729633"/>
                  </a:cubicBezTo>
                  <a:cubicBezTo>
                    <a:pt x="0" y="326668"/>
                    <a:pt x="341564" y="0"/>
                    <a:pt x="762904" y="0"/>
                  </a:cubicBezTo>
                  <a:close/>
                </a:path>
              </a:pathLst>
            </a:custGeom>
            <a:ln w="63500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1C0EBB-1B97-50E1-8716-87A70E09D52F}"/>
              </a:ext>
            </a:extLst>
          </p:cNvPr>
          <p:cNvGrpSpPr/>
          <p:nvPr/>
        </p:nvGrpSpPr>
        <p:grpSpPr>
          <a:xfrm>
            <a:off x="968030" y="3477480"/>
            <a:ext cx="1060374" cy="1020313"/>
            <a:chOff x="169335" y="4210029"/>
            <a:chExt cx="1272449" cy="122437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4B15EE7-C2D6-1CCE-F266-42EE2DAB6A2D}"/>
                </a:ext>
              </a:extLst>
            </p:cNvPr>
            <p:cNvSpPr/>
            <p:nvPr/>
          </p:nvSpPr>
          <p:spPr>
            <a:xfrm>
              <a:off x="234673" y="4305677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AB89948-7A59-CF43-F045-56B636980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alphaModFix/>
              <a:duotone>
                <a:prstClr val="black"/>
                <a:srgbClr val="FF969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/>
          </p:blipFill>
          <p:spPr>
            <a:xfrm>
              <a:off x="169335" y="4210029"/>
              <a:ext cx="1272449" cy="1224375"/>
            </a:xfrm>
            <a:custGeom>
              <a:avLst/>
              <a:gdLst/>
              <a:ahLst/>
              <a:cxnLst/>
              <a:rect l="l" t="t" r="r" b="b"/>
              <a:pathLst>
                <a:path w="1475716" h="1419962">
                  <a:moveTo>
                    <a:pt x="1041060" y="576731"/>
                  </a:moveTo>
                  <a:lnTo>
                    <a:pt x="1041060" y="869913"/>
                  </a:lnTo>
                  <a:lnTo>
                    <a:pt x="1264047" y="869913"/>
                  </a:lnTo>
                  <a:lnTo>
                    <a:pt x="1264047" y="820516"/>
                  </a:lnTo>
                  <a:lnTo>
                    <a:pt x="1100257" y="820516"/>
                  </a:lnTo>
                  <a:lnTo>
                    <a:pt x="1100257" y="740721"/>
                  </a:lnTo>
                  <a:lnTo>
                    <a:pt x="1247448" y="740721"/>
                  </a:lnTo>
                  <a:lnTo>
                    <a:pt x="1247448" y="691324"/>
                  </a:lnTo>
                  <a:lnTo>
                    <a:pt x="1100257" y="691324"/>
                  </a:lnTo>
                  <a:lnTo>
                    <a:pt x="1100257" y="626328"/>
                  </a:lnTo>
                  <a:lnTo>
                    <a:pt x="1258447" y="626328"/>
                  </a:lnTo>
                  <a:lnTo>
                    <a:pt x="1258447" y="576731"/>
                  </a:lnTo>
                  <a:close/>
                  <a:moveTo>
                    <a:pt x="764835" y="576731"/>
                  </a:moveTo>
                  <a:lnTo>
                    <a:pt x="764835" y="869913"/>
                  </a:lnTo>
                  <a:lnTo>
                    <a:pt x="987822" y="869913"/>
                  </a:lnTo>
                  <a:lnTo>
                    <a:pt x="987822" y="820516"/>
                  </a:lnTo>
                  <a:lnTo>
                    <a:pt x="824032" y="820516"/>
                  </a:lnTo>
                  <a:lnTo>
                    <a:pt x="824032" y="740721"/>
                  </a:lnTo>
                  <a:lnTo>
                    <a:pt x="971223" y="740721"/>
                  </a:lnTo>
                  <a:lnTo>
                    <a:pt x="971223" y="691324"/>
                  </a:lnTo>
                  <a:lnTo>
                    <a:pt x="824032" y="691324"/>
                  </a:lnTo>
                  <a:lnTo>
                    <a:pt x="824032" y="626328"/>
                  </a:lnTo>
                  <a:lnTo>
                    <a:pt x="982222" y="626328"/>
                  </a:lnTo>
                  <a:lnTo>
                    <a:pt x="982222" y="576731"/>
                  </a:lnTo>
                  <a:close/>
                  <a:moveTo>
                    <a:pt x="470160" y="576731"/>
                  </a:moveTo>
                  <a:lnTo>
                    <a:pt x="470160" y="869913"/>
                  </a:lnTo>
                  <a:lnTo>
                    <a:pt x="525157" y="869913"/>
                  </a:lnTo>
                  <a:lnTo>
                    <a:pt x="525157" y="678725"/>
                  </a:lnTo>
                  <a:lnTo>
                    <a:pt x="643350" y="869913"/>
                  </a:lnTo>
                  <a:lnTo>
                    <a:pt x="702746" y="869913"/>
                  </a:lnTo>
                  <a:lnTo>
                    <a:pt x="702746" y="576731"/>
                  </a:lnTo>
                  <a:lnTo>
                    <a:pt x="647749" y="576731"/>
                  </a:lnTo>
                  <a:lnTo>
                    <a:pt x="647749" y="772519"/>
                  </a:lnTo>
                  <a:lnTo>
                    <a:pt x="527757" y="576731"/>
                  </a:lnTo>
                  <a:close/>
                  <a:moveTo>
                    <a:pt x="295929" y="571731"/>
                  </a:moveTo>
                  <a:cubicBezTo>
                    <a:pt x="273397" y="571731"/>
                    <a:pt x="254165" y="575131"/>
                    <a:pt x="238233" y="581931"/>
                  </a:cubicBezTo>
                  <a:cubicBezTo>
                    <a:pt x="222300" y="588730"/>
                    <a:pt x="210101" y="598630"/>
                    <a:pt x="201635" y="611629"/>
                  </a:cubicBezTo>
                  <a:cubicBezTo>
                    <a:pt x="193169" y="624628"/>
                    <a:pt x="188935" y="638594"/>
                    <a:pt x="188935" y="653526"/>
                  </a:cubicBezTo>
                  <a:cubicBezTo>
                    <a:pt x="188935" y="676725"/>
                    <a:pt x="197935" y="696391"/>
                    <a:pt x="215934" y="712523"/>
                  </a:cubicBezTo>
                  <a:cubicBezTo>
                    <a:pt x="228733" y="723989"/>
                    <a:pt x="250998" y="733655"/>
                    <a:pt x="282730" y="741521"/>
                  </a:cubicBezTo>
                  <a:cubicBezTo>
                    <a:pt x="307395" y="747654"/>
                    <a:pt x="323194" y="751920"/>
                    <a:pt x="330127" y="754320"/>
                  </a:cubicBezTo>
                  <a:cubicBezTo>
                    <a:pt x="340260" y="757920"/>
                    <a:pt x="347359" y="762153"/>
                    <a:pt x="351426" y="767020"/>
                  </a:cubicBezTo>
                  <a:cubicBezTo>
                    <a:pt x="355492" y="771886"/>
                    <a:pt x="357525" y="777786"/>
                    <a:pt x="357525" y="784718"/>
                  </a:cubicBezTo>
                  <a:cubicBezTo>
                    <a:pt x="357525" y="795518"/>
                    <a:pt x="352692" y="804951"/>
                    <a:pt x="343026" y="813017"/>
                  </a:cubicBezTo>
                  <a:cubicBezTo>
                    <a:pt x="333360" y="821083"/>
                    <a:pt x="318994" y="825116"/>
                    <a:pt x="299929" y="825116"/>
                  </a:cubicBezTo>
                  <a:cubicBezTo>
                    <a:pt x="281930" y="825116"/>
                    <a:pt x="267631" y="820583"/>
                    <a:pt x="257031" y="811517"/>
                  </a:cubicBezTo>
                  <a:cubicBezTo>
                    <a:pt x="246432" y="802451"/>
                    <a:pt x="239399" y="788252"/>
                    <a:pt x="235933" y="768919"/>
                  </a:cubicBezTo>
                  <a:lnTo>
                    <a:pt x="178336" y="774519"/>
                  </a:lnTo>
                  <a:cubicBezTo>
                    <a:pt x="182203" y="807317"/>
                    <a:pt x="194069" y="832282"/>
                    <a:pt x="213934" y="849414"/>
                  </a:cubicBezTo>
                  <a:cubicBezTo>
                    <a:pt x="233799" y="866547"/>
                    <a:pt x="262264" y="875113"/>
                    <a:pt x="299329" y="875113"/>
                  </a:cubicBezTo>
                  <a:cubicBezTo>
                    <a:pt x="324794" y="875113"/>
                    <a:pt x="346059" y="871546"/>
                    <a:pt x="363125" y="864414"/>
                  </a:cubicBezTo>
                  <a:cubicBezTo>
                    <a:pt x="380190" y="857281"/>
                    <a:pt x="393390" y="846381"/>
                    <a:pt x="402722" y="831716"/>
                  </a:cubicBezTo>
                  <a:cubicBezTo>
                    <a:pt x="412055" y="817050"/>
                    <a:pt x="416722" y="801317"/>
                    <a:pt x="416722" y="784518"/>
                  </a:cubicBezTo>
                  <a:cubicBezTo>
                    <a:pt x="416722" y="765986"/>
                    <a:pt x="412822" y="750421"/>
                    <a:pt x="405022" y="737821"/>
                  </a:cubicBezTo>
                  <a:cubicBezTo>
                    <a:pt x="397223" y="725222"/>
                    <a:pt x="386423" y="715289"/>
                    <a:pt x="372624" y="708023"/>
                  </a:cubicBezTo>
                  <a:cubicBezTo>
                    <a:pt x="358825" y="700757"/>
                    <a:pt x="337526" y="693724"/>
                    <a:pt x="308728" y="686924"/>
                  </a:cubicBezTo>
                  <a:cubicBezTo>
                    <a:pt x="279930" y="680125"/>
                    <a:pt x="261798" y="673592"/>
                    <a:pt x="254332" y="667326"/>
                  </a:cubicBezTo>
                  <a:cubicBezTo>
                    <a:pt x="248465" y="662393"/>
                    <a:pt x="245532" y="656460"/>
                    <a:pt x="245532" y="649527"/>
                  </a:cubicBezTo>
                  <a:cubicBezTo>
                    <a:pt x="245532" y="641927"/>
                    <a:pt x="248665" y="635861"/>
                    <a:pt x="254931" y="631328"/>
                  </a:cubicBezTo>
                  <a:cubicBezTo>
                    <a:pt x="264664" y="624262"/>
                    <a:pt x="278130" y="620728"/>
                    <a:pt x="295329" y="620728"/>
                  </a:cubicBezTo>
                  <a:cubicBezTo>
                    <a:pt x="311995" y="620728"/>
                    <a:pt x="324494" y="624028"/>
                    <a:pt x="332827" y="630628"/>
                  </a:cubicBezTo>
                  <a:cubicBezTo>
                    <a:pt x="341160" y="637227"/>
                    <a:pt x="346593" y="648060"/>
                    <a:pt x="349126" y="663126"/>
                  </a:cubicBezTo>
                  <a:lnTo>
                    <a:pt x="408322" y="660526"/>
                  </a:lnTo>
                  <a:cubicBezTo>
                    <a:pt x="407389" y="633594"/>
                    <a:pt x="397623" y="612062"/>
                    <a:pt x="379024" y="595930"/>
                  </a:cubicBezTo>
                  <a:cubicBezTo>
                    <a:pt x="360425" y="579798"/>
                    <a:pt x="332727" y="571731"/>
                    <a:pt x="295929" y="571731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7869"/>
                    <a:pt x="1475716" y="709981"/>
                  </a:cubicBezTo>
                  <a:cubicBezTo>
                    <a:pt x="1475716" y="1102093"/>
                    <a:pt x="1145366" y="1419962"/>
                    <a:pt x="737858" y="1419962"/>
                  </a:cubicBezTo>
                  <a:cubicBezTo>
                    <a:pt x="330350" y="1419962"/>
                    <a:pt x="0" y="1102093"/>
                    <a:pt x="0" y="709981"/>
                  </a:cubicBezTo>
                  <a:cubicBezTo>
                    <a:pt x="0" y="317869"/>
                    <a:pt x="330350" y="0"/>
                    <a:pt x="737858" y="0"/>
                  </a:cubicBezTo>
                  <a:close/>
                </a:path>
              </a:pathLst>
            </a:custGeom>
            <a:ln w="53975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4045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CC75F-34C7-5F28-A62F-A77C612EA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reaking Barriers Innovations">
            <a:extLst>
              <a:ext uri="{FF2B5EF4-FFF2-40B4-BE49-F238E27FC236}">
                <a16:creationId xmlns:a16="http://schemas.microsoft.com/office/drawing/2014/main" id="{2BA3256C-C32E-77B2-CA85-08073744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199" y="95701"/>
            <a:ext cx="1344606" cy="10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B6D095-6C88-C5E0-C343-60E74FD53DAD}"/>
              </a:ext>
            </a:extLst>
          </p:cNvPr>
          <p:cNvSpPr/>
          <p:nvPr/>
        </p:nvSpPr>
        <p:spPr>
          <a:xfrm>
            <a:off x="2400600" y="1529883"/>
            <a:ext cx="3418535" cy="677124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Neighbourhood Team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A0DC01-3CBA-590A-FBE6-D991CE17D9F6}"/>
              </a:ext>
            </a:extLst>
          </p:cNvPr>
          <p:cNvSpPr/>
          <p:nvPr/>
        </p:nvSpPr>
        <p:spPr>
          <a:xfrm>
            <a:off x="6067211" y="1531825"/>
            <a:ext cx="5904667" cy="677124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recorded with alcohol and substance abuse: 3,716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D85C64-379A-8135-8F5E-5792A9961FD1}"/>
              </a:ext>
            </a:extLst>
          </p:cNvPr>
          <p:cNvSpPr/>
          <p:nvPr/>
        </p:nvSpPr>
        <p:spPr>
          <a:xfrm>
            <a:off x="2397212" y="2329897"/>
            <a:ext cx="6307800" cy="47699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 and activity measures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413FF3-224F-A562-570D-A4EC3B291C6A}"/>
              </a:ext>
            </a:extLst>
          </p:cNvPr>
          <p:cNvSpPr/>
          <p:nvPr/>
        </p:nvSpPr>
        <p:spPr>
          <a:xfrm>
            <a:off x="8981824" y="2496325"/>
            <a:ext cx="2839957" cy="6145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People aged 0 – 19 =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(4,525)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B269D63-DF2A-ED7D-4C5D-AA08625E0ADF}"/>
              </a:ext>
            </a:extLst>
          </p:cNvPr>
          <p:cNvGraphicFramePr>
            <a:graphicFrameLocks noGrp="1"/>
          </p:cNvGraphicFramePr>
          <p:nvPr/>
        </p:nvGraphicFramePr>
        <p:xfrm>
          <a:off x="2397210" y="2906089"/>
          <a:ext cx="6317583" cy="364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825">
                  <a:extLst>
                    <a:ext uri="{9D8B030D-6E8A-4147-A177-3AD203B41FA5}">
                      <a16:colId xmlns:a16="http://schemas.microsoft.com/office/drawing/2014/main" val="2188542264"/>
                    </a:ext>
                  </a:extLst>
                </a:gridCol>
                <a:gridCol w="851464">
                  <a:extLst>
                    <a:ext uri="{9D8B030D-6E8A-4147-A177-3AD203B41FA5}">
                      <a16:colId xmlns:a16="http://schemas.microsoft.com/office/drawing/2014/main" val="790310084"/>
                    </a:ext>
                  </a:extLst>
                </a:gridCol>
                <a:gridCol w="1810138">
                  <a:extLst>
                    <a:ext uri="{9D8B030D-6E8A-4147-A177-3AD203B41FA5}">
                      <a16:colId xmlns:a16="http://schemas.microsoft.com/office/drawing/2014/main" val="1913417714"/>
                    </a:ext>
                  </a:extLst>
                </a:gridCol>
                <a:gridCol w="1754156">
                  <a:extLst>
                    <a:ext uri="{9D8B030D-6E8A-4147-A177-3AD203B41FA5}">
                      <a16:colId xmlns:a16="http://schemas.microsoft.com/office/drawing/2014/main" val="2555514470"/>
                    </a:ext>
                  </a:extLst>
                </a:gridCol>
              </a:tblGrid>
              <a:tr h="340964">
                <a:tc rowSpan="2" gridSpan="2"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PPPY – Total = £2,489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Reduction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Reduction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341344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1 - 2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3 - 5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11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elective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0505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Non-elective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99966"/>
                  </a:ext>
                </a:extLst>
              </a:tr>
              <a:tr h="345318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Encounters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33634"/>
                  </a:ext>
                </a:extLst>
              </a:tr>
              <a:tr h="246621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80586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092432"/>
                  </a:ext>
                </a:extLst>
              </a:tr>
              <a:tr h="336402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Care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78345"/>
                  </a:ext>
                </a:extLst>
              </a:tr>
              <a:tr h="362632">
                <a:tc>
                  <a:txBody>
                    <a:bodyPr/>
                    <a:lstStyle/>
                    <a:p>
                      <a:endParaRPr lang="en-GB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£2,240 PPPY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£1,992 PPPY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650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for population £9.3 million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 saving year 5 </a:t>
                      </a:r>
                    </a:p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£1.8 million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14499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AF8F8DB2-031A-C6B4-5DBD-F8A45DF2B4F1}"/>
              </a:ext>
            </a:extLst>
          </p:cNvPr>
          <p:cNvSpPr/>
          <p:nvPr/>
        </p:nvSpPr>
        <p:spPr>
          <a:xfrm>
            <a:off x="8981824" y="3211234"/>
            <a:ext cx="2839957" cy="591861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 and substance use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64 (1.4%)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82EA01-5B87-0140-CBED-B2B7600CF107}"/>
              </a:ext>
            </a:extLst>
          </p:cNvPr>
          <p:cNvSpPr/>
          <p:nvPr/>
        </p:nvSpPr>
        <p:spPr>
          <a:xfrm>
            <a:off x="8981823" y="4614311"/>
            <a:ext cx="1638793" cy="476994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£1,664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PPPY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9BB241-E646-128C-39A7-8DCF3C14D485}"/>
              </a:ext>
            </a:extLst>
          </p:cNvPr>
          <p:cNvSpPr/>
          <p:nvPr/>
        </p:nvSpPr>
        <p:spPr>
          <a:xfrm>
            <a:off x="8981823" y="3918348"/>
            <a:ext cx="2839957" cy="591861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Activity spend: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£106,497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total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1.2%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375FF3-D277-033C-5ABC-56C77CE12B8B}"/>
              </a:ext>
            </a:extLst>
          </p:cNvPr>
          <p:cNvSpPr/>
          <p:nvPr/>
        </p:nvSpPr>
        <p:spPr>
          <a:xfrm>
            <a:off x="8981824" y="5262313"/>
            <a:ext cx="2927677" cy="4769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of 50%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25C1AE-6DF9-BB40-AF74-CBD91DC9E28A}"/>
              </a:ext>
            </a:extLst>
          </p:cNvPr>
          <p:cNvSpPr/>
          <p:nvPr/>
        </p:nvSpPr>
        <p:spPr>
          <a:xfrm>
            <a:off x="8981824" y="5876862"/>
            <a:ext cx="2927677" cy="4769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Savings =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£53,248 Per year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84D2F0-2A81-E736-2E1C-AC6C4E1EC2FF}"/>
              </a:ext>
            </a:extLst>
          </p:cNvPr>
          <p:cNvSpPr/>
          <p:nvPr/>
        </p:nvSpPr>
        <p:spPr>
          <a:xfrm>
            <a:off x="8853594" y="2379957"/>
            <a:ext cx="3078768" cy="4151870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EFD653B3-DE17-CCE6-E135-A4983316A752}"/>
              </a:ext>
            </a:extLst>
          </p:cNvPr>
          <p:cNvSpPr/>
          <p:nvPr/>
        </p:nvSpPr>
        <p:spPr>
          <a:xfrm>
            <a:off x="0" y="-4234684"/>
            <a:ext cx="1481428" cy="18127083"/>
          </a:xfrm>
          <a:custGeom>
            <a:avLst/>
            <a:gdLst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3841"/>
              <a:gd name="connsiteY0" fmla="*/ 0 h 15819120"/>
              <a:gd name="connsiteX1" fmla="*/ 1773841 w 1773841"/>
              <a:gd name="connsiteY1" fmla="*/ 6233093 h 15819120"/>
              <a:gd name="connsiteX2" fmla="*/ 909496 w 1773841"/>
              <a:gd name="connsiteY2" fmla="*/ 7129609 h 15819120"/>
              <a:gd name="connsiteX3" fmla="*/ 909496 w 1773841"/>
              <a:gd name="connsiteY3" fmla="*/ 7272960 h 15819120"/>
              <a:gd name="connsiteX4" fmla="*/ 1773841 w 1773841"/>
              <a:gd name="connsiteY4" fmla="*/ 8169476 h 15819120"/>
              <a:gd name="connsiteX5" fmla="*/ 1773841 w 1773841"/>
              <a:gd name="connsiteY5" fmla="*/ 15819120 h 15819120"/>
              <a:gd name="connsiteX6" fmla="*/ 0 w 1773841"/>
              <a:gd name="connsiteY6" fmla="*/ 15819120 h 15819120"/>
              <a:gd name="connsiteX7" fmla="*/ 0 w 1773841"/>
              <a:gd name="connsiteY7" fmla="*/ 0 h 15819120"/>
              <a:gd name="connsiteX8" fmla="*/ 1773841 w 1773841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  <a:gd name="connsiteX0" fmla="*/ 1773841 w 1777714"/>
              <a:gd name="connsiteY0" fmla="*/ 0 h 15819120"/>
              <a:gd name="connsiteX1" fmla="*/ 1773841 w 1777714"/>
              <a:gd name="connsiteY1" fmla="*/ 6233093 h 15819120"/>
              <a:gd name="connsiteX2" fmla="*/ 909496 w 1777714"/>
              <a:gd name="connsiteY2" fmla="*/ 7129609 h 15819120"/>
              <a:gd name="connsiteX3" fmla="*/ 909496 w 1777714"/>
              <a:gd name="connsiteY3" fmla="*/ 7272960 h 15819120"/>
              <a:gd name="connsiteX4" fmla="*/ 1773841 w 1777714"/>
              <a:gd name="connsiteY4" fmla="*/ 8169476 h 15819120"/>
              <a:gd name="connsiteX5" fmla="*/ 1773841 w 1777714"/>
              <a:gd name="connsiteY5" fmla="*/ 15819120 h 15819120"/>
              <a:gd name="connsiteX6" fmla="*/ 0 w 1777714"/>
              <a:gd name="connsiteY6" fmla="*/ 15819120 h 15819120"/>
              <a:gd name="connsiteX7" fmla="*/ 0 w 1777714"/>
              <a:gd name="connsiteY7" fmla="*/ 0 h 15819120"/>
              <a:gd name="connsiteX8" fmla="*/ 1773841 w 1777714"/>
              <a:gd name="connsiteY8" fmla="*/ 0 h 158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714" h="15819120">
                <a:moveTo>
                  <a:pt x="1773841" y="0"/>
                </a:moveTo>
                <a:cubicBezTo>
                  <a:pt x="1773841" y="2077698"/>
                  <a:pt x="1782556" y="5985053"/>
                  <a:pt x="1773841" y="6233093"/>
                </a:cubicBezTo>
                <a:cubicBezTo>
                  <a:pt x="1765126" y="6481133"/>
                  <a:pt x="909747" y="6822304"/>
                  <a:pt x="909496" y="7129609"/>
                </a:cubicBezTo>
                <a:cubicBezTo>
                  <a:pt x="909245" y="7436914"/>
                  <a:pt x="909245" y="6880986"/>
                  <a:pt x="909496" y="7272960"/>
                </a:cubicBezTo>
                <a:cubicBezTo>
                  <a:pt x="909747" y="7664934"/>
                  <a:pt x="1773593" y="7819837"/>
                  <a:pt x="1773841" y="8169476"/>
                </a:cubicBezTo>
                <a:cubicBezTo>
                  <a:pt x="1774089" y="8519115"/>
                  <a:pt x="1773841" y="13269239"/>
                  <a:pt x="1773841" y="15819120"/>
                </a:cubicBezTo>
                <a:lnTo>
                  <a:pt x="0" y="15819120"/>
                </a:lnTo>
                <a:lnTo>
                  <a:pt x="0" y="0"/>
                </a:lnTo>
                <a:lnTo>
                  <a:pt x="1773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A7046C4-A00A-36BF-4D7E-7AF980B78D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94" y="1296348"/>
            <a:ext cx="1068059" cy="1022154"/>
          </a:xfrm>
          <a:custGeom>
            <a:avLst/>
            <a:gdLst/>
            <a:ahLst/>
            <a:cxnLst/>
            <a:rect l="l" t="t" r="r" b="b"/>
            <a:pathLst>
              <a:path w="1486412" h="1422526">
                <a:moveTo>
                  <a:pt x="491851" y="655834"/>
                </a:moveTo>
                <a:lnTo>
                  <a:pt x="491851" y="868221"/>
                </a:lnTo>
                <a:lnTo>
                  <a:pt x="548048" y="868221"/>
                </a:lnTo>
                <a:lnTo>
                  <a:pt x="548048" y="655834"/>
                </a:lnTo>
                <a:close/>
                <a:moveTo>
                  <a:pt x="1159797" y="651034"/>
                </a:moveTo>
                <a:cubicBezTo>
                  <a:pt x="1129265" y="651034"/>
                  <a:pt x="1106733" y="657300"/>
                  <a:pt x="1092201" y="669833"/>
                </a:cubicBezTo>
                <a:cubicBezTo>
                  <a:pt x="1077668" y="682365"/>
                  <a:pt x="1070402" y="697831"/>
                  <a:pt x="1070402" y="716230"/>
                </a:cubicBezTo>
                <a:cubicBezTo>
                  <a:pt x="1070402" y="736629"/>
                  <a:pt x="1078802" y="752561"/>
                  <a:pt x="1095601" y="764027"/>
                </a:cubicBezTo>
                <a:cubicBezTo>
                  <a:pt x="1107733" y="772293"/>
                  <a:pt x="1136465" y="781426"/>
                  <a:pt x="1181795" y="791425"/>
                </a:cubicBezTo>
                <a:cubicBezTo>
                  <a:pt x="1191528" y="793692"/>
                  <a:pt x="1197794" y="796158"/>
                  <a:pt x="1200594" y="798825"/>
                </a:cubicBezTo>
                <a:cubicBezTo>
                  <a:pt x="1203261" y="801625"/>
                  <a:pt x="1204594" y="805158"/>
                  <a:pt x="1204594" y="809424"/>
                </a:cubicBezTo>
                <a:cubicBezTo>
                  <a:pt x="1204594" y="815691"/>
                  <a:pt x="1202127" y="820690"/>
                  <a:pt x="1197194" y="824423"/>
                </a:cubicBezTo>
                <a:cubicBezTo>
                  <a:pt x="1189861" y="829756"/>
                  <a:pt x="1178929" y="832423"/>
                  <a:pt x="1164396" y="832423"/>
                </a:cubicBezTo>
                <a:cubicBezTo>
                  <a:pt x="1151197" y="832423"/>
                  <a:pt x="1140931" y="829590"/>
                  <a:pt x="1133598" y="823923"/>
                </a:cubicBezTo>
                <a:cubicBezTo>
                  <a:pt x="1126265" y="818257"/>
                  <a:pt x="1121399" y="809958"/>
                  <a:pt x="1118999" y="799025"/>
                </a:cubicBezTo>
                <a:lnTo>
                  <a:pt x="1062603" y="807624"/>
                </a:lnTo>
                <a:cubicBezTo>
                  <a:pt x="1067802" y="827756"/>
                  <a:pt x="1078835" y="843689"/>
                  <a:pt x="1095701" y="855421"/>
                </a:cubicBezTo>
                <a:cubicBezTo>
                  <a:pt x="1112566" y="867154"/>
                  <a:pt x="1135465" y="873020"/>
                  <a:pt x="1164396" y="873020"/>
                </a:cubicBezTo>
                <a:cubicBezTo>
                  <a:pt x="1196261" y="873020"/>
                  <a:pt x="1220326" y="866021"/>
                  <a:pt x="1236592" y="852022"/>
                </a:cubicBezTo>
                <a:cubicBezTo>
                  <a:pt x="1252858" y="838023"/>
                  <a:pt x="1260991" y="821290"/>
                  <a:pt x="1260991" y="801825"/>
                </a:cubicBezTo>
                <a:cubicBezTo>
                  <a:pt x="1260991" y="783959"/>
                  <a:pt x="1255124" y="770027"/>
                  <a:pt x="1243392" y="760027"/>
                </a:cubicBezTo>
                <a:cubicBezTo>
                  <a:pt x="1231526" y="750161"/>
                  <a:pt x="1210627" y="741828"/>
                  <a:pt x="1180695" y="735029"/>
                </a:cubicBezTo>
                <a:cubicBezTo>
                  <a:pt x="1150764" y="728229"/>
                  <a:pt x="1133265" y="722963"/>
                  <a:pt x="1128199" y="719230"/>
                </a:cubicBezTo>
                <a:cubicBezTo>
                  <a:pt x="1124465" y="716430"/>
                  <a:pt x="1122599" y="713030"/>
                  <a:pt x="1122599" y="709030"/>
                </a:cubicBezTo>
                <a:cubicBezTo>
                  <a:pt x="1122599" y="704364"/>
                  <a:pt x="1124732" y="700564"/>
                  <a:pt x="1128999" y="697631"/>
                </a:cubicBezTo>
                <a:cubicBezTo>
                  <a:pt x="1135398" y="693498"/>
                  <a:pt x="1145998" y="691431"/>
                  <a:pt x="1160797" y="691431"/>
                </a:cubicBezTo>
                <a:cubicBezTo>
                  <a:pt x="1172529" y="691431"/>
                  <a:pt x="1181562" y="693631"/>
                  <a:pt x="1187895" y="698031"/>
                </a:cubicBezTo>
                <a:cubicBezTo>
                  <a:pt x="1194228" y="702431"/>
                  <a:pt x="1198528" y="708764"/>
                  <a:pt x="1200794" y="717030"/>
                </a:cubicBezTo>
                <a:lnTo>
                  <a:pt x="1253791" y="707230"/>
                </a:lnTo>
                <a:cubicBezTo>
                  <a:pt x="1248458" y="688698"/>
                  <a:pt x="1238725" y="674699"/>
                  <a:pt x="1224593" y="665233"/>
                </a:cubicBezTo>
                <a:cubicBezTo>
                  <a:pt x="1210460" y="655767"/>
                  <a:pt x="1188862" y="651034"/>
                  <a:pt x="1159797" y="651034"/>
                </a:cubicBezTo>
                <a:close/>
                <a:moveTo>
                  <a:pt x="944396" y="651034"/>
                </a:moveTo>
                <a:cubicBezTo>
                  <a:pt x="912798" y="651034"/>
                  <a:pt x="887733" y="660800"/>
                  <a:pt x="869200" y="680332"/>
                </a:cubicBezTo>
                <a:cubicBezTo>
                  <a:pt x="850668" y="699864"/>
                  <a:pt x="841402" y="727163"/>
                  <a:pt x="841402" y="762227"/>
                </a:cubicBezTo>
                <a:cubicBezTo>
                  <a:pt x="841402" y="796892"/>
                  <a:pt x="850635" y="824023"/>
                  <a:pt x="869100" y="843622"/>
                </a:cubicBezTo>
                <a:cubicBezTo>
                  <a:pt x="887566" y="863221"/>
                  <a:pt x="912331" y="873020"/>
                  <a:pt x="943396" y="873020"/>
                </a:cubicBezTo>
                <a:cubicBezTo>
                  <a:pt x="970728" y="873020"/>
                  <a:pt x="992526" y="866554"/>
                  <a:pt x="1008792" y="853622"/>
                </a:cubicBezTo>
                <a:cubicBezTo>
                  <a:pt x="1025057" y="840689"/>
                  <a:pt x="1036057" y="821557"/>
                  <a:pt x="1041790" y="796225"/>
                </a:cubicBezTo>
                <a:lnTo>
                  <a:pt x="986593" y="786826"/>
                </a:lnTo>
                <a:cubicBezTo>
                  <a:pt x="983793" y="801625"/>
                  <a:pt x="978994" y="812057"/>
                  <a:pt x="972194" y="818124"/>
                </a:cubicBezTo>
                <a:cubicBezTo>
                  <a:pt x="965395" y="824190"/>
                  <a:pt x="956662" y="827223"/>
                  <a:pt x="945996" y="827223"/>
                </a:cubicBezTo>
                <a:cubicBezTo>
                  <a:pt x="931730" y="827223"/>
                  <a:pt x="920364" y="822023"/>
                  <a:pt x="911898" y="811624"/>
                </a:cubicBezTo>
                <a:cubicBezTo>
                  <a:pt x="903432" y="801225"/>
                  <a:pt x="899199" y="783426"/>
                  <a:pt x="899199" y="758227"/>
                </a:cubicBezTo>
                <a:cubicBezTo>
                  <a:pt x="899199" y="735562"/>
                  <a:pt x="903365" y="719396"/>
                  <a:pt x="911698" y="709730"/>
                </a:cubicBezTo>
                <a:cubicBezTo>
                  <a:pt x="920031" y="700064"/>
                  <a:pt x="931197" y="695231"/>
                  <a:pt x="945196" y="695231"/>
                </a:cubicBezTo>
                <a:cubicBezTo>
                  <a:pt x="955728" y="695231"/>
                  <a:pt x="964295" y="698031"/>
                  <a:pt x="970894" y="703631"/>
                </a:cubicBezTo>
                <a:cubicBezTo>
                  <a:pt x="977494" y="709230"/>
                  <a:pt x="981727" y="717563"/>
                  <a:pt x="983593" y="728629"/>
                </a:cubicBezTo>
                <a:lnTo>
                  <a:pt x="1038990" y="718630"/>
                </a:lnTo>
                <a:cubicBezTo>
                  <a:pt x="1032324" y="695831"/>
                  <a:pt x="1021358" y="678866"/>
                  <a:pt x="1006092" y="667733"/>
                </a:cubicBezTo>
                <a:cubicBezTo>
                  <a:pt x="990826" y="656600"/>
                  <a:pt x="970261" y="651034"/>
                  <a:pt x="944396" y="651034"/>
                </a:cubicBezTo>
                <a:close/>
                <a:moveTo>
                  <a:pt x="727944" y="651034"/>
                </a:moveTo>
                <a:cubicBezTo>
                  <a:pt x="699812" y="651034"/>
                  <a:pt x="676480" y="663033"/>
                  <a:pt x="657948" y="687032"/>
                </a:cubicBezTo>
                <a:lnTo>
                  <a:pt x="657948" y="655834"/>
                </a:lnTo>
                <a:lnTo>
                  <a:pt x="605751" y="655834"/>
                </a:lnTo>
                <a:lnTo>
                  <a:pt x="605751" y="868221"/>
                </a:lnTo>
                <a:lnTo>
                  <a:pt x="661948" y="868221"/>
                </a:lnTo>
                <a:lnTo>
                  <a:pt x="661948" y="772027"/>
                </a:lnTo>
                <a:cubicBezTo>
                  <a:pt x="661948" y="748295"/>
                  <a:pt x="663381" y="732029"/>
                  <a:pt x="666248" y="723229"/>
                </a:cubicBezTo>
                <a:cubicBezTo>
                  <a:pt x="669114" y="714430"/>
                  <a:pt x="674414" y="707364"/>
                  <a:pt x="682147" y="702031"/>
                </a:cubicBezTo>
                <a:cubicBezTo>
                  <a:pt x="689880" y="696698"/>
                  <a:pt x="698612" y="694031"/>
                  <a:pt x="708345" y="694031"/>
                </a:cubicBezTo>
                <a:cubicBezTo>
                  <a:pt x="715945" y="694031"/>
                  <a:pt x="722444" y="695898"/>
                  <a:pt x="727844" y="699631"/>
                </a:cubicBezTo>
                <a:cubicBezTo>
                  <a:pt x="733244" y="703364"/>
                  <a:pt x="737143" y="708597"/>
                  <a:pt x="739543" y="715330"/>
                </a:cubicBezTo>
                <a:cubicBezTo>
                  <a:pt x="741943" y="722063"/>
                  <a:pt x="743143" y="736895"/>
                  <a:pt x="743143" y="759827"/>
                </a:cubicBezTo>
                <a:lnTo>
                  <a:pt x="743143" y="868221"/>
                </a:lnTo>
                <a:lnTo>
                  <a:pt x="799340" y="868221"/>
                </a:lnTo>
                <a:lnTo>
                  <a:pt x="799340" y="736229"/>
                </a:lnTo>
                <a:cubicBezTo>
                  <a:pt x="799340" y="719830"/>
                  <a:pt x="798306" y="707230"/>
                  <a:pt x="796240" y="698431"/>
                </a:cubicBezTo>
                <a:cubicBezTo>
                  <a:pt x="794173" y="689632"/>
                  <a:pt x="790507" y="681765"/>
                  <a:pt x="785240" y="674832"/>
                </a:cubicBezTo>
                <a:cubicBezTo>
                  <a:pt x="779974" y="667900"/>
                  <a:pt x="772208" y="662200"/>
                  <a:pt x="761942" y="657733"/>
                </a:cubicBezTo>
                <a:cubicBezTo>
                  <a:pt x="751676" y="653267"/>
                  <a:pt x="740343" y="651034"/>
                  <a:pt x="727944" y="651034"/>
                </a:cubicBezTo>
                <a:close/>
                <a:moveTo>
                  <a:pt x="246201" y="577438"/>
                </a:moveTo>
                <a:lnTo>
                  <a:pt x="246201" y="868221"/>
                </a:lnTo>
                <a:lnTo>
                  <a:pt x="452589" y="868221"/>
                </a:lnTo>
                <a:lnTo>
                  <a:pt x="452589" y="818824"/>
                </a:lnTo>
                <a:lnTo>
                  <a:pt x="305398" y="818824"/>
                </a:lnTo>
                <a:lnTo>
                  <a:pt x="305398" y="577438"/>
                </a:lnTo>
                <a:close/>
                <a:moveTo>
                  <a:pt x="491851" y="575039"/>
                </a:moveTo>
                <a:lnTo>
                  <a:pt x="491851" y="627035"/>
                </a:lnTo>
                <a:lnTo>
                  <a:pt x="548048" y="627035"/>
                </a:lnTo>
                <a:lnTo>
                  <a:pt x="548048" y="575039"/>
                </a:lnTo>
                <a:close/>
                <a:moveTo>
                  <a:pt x="743206" y="0"/>
                </a:moveTo>
                <a:cubicBezTo>
                  <a:pt x="1153667" y="0"/>
                  <a:pt x="1486412" y="318443"/>
                  <a:pt x="1486412" y="711263"/>
                </a:cubicBezTo>
                <a:cubicBezTo>
                  <a:pt x="1486412" y="1104083"/>
                  <a:pt x="1153667" y="1422526"/>
                  <a:pt x="743206" y="1422526"/>
                </a:cubicBezTo>
                <a:cubicBezTo>
                  <a:pt x="332745" y="1422526"/>
                  <a:pt x="0" y="1104083"/>
                  <a:pt x="0" y="711263"/>
                </a:cubicBezTo>
                <a:cubicBezTo>
                  <a:pt x="0" y="318443"/>
                  <a:pt x="332745" y="0"/>
                  <a:pt x="743206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blurRad="127000" sx="1000" sy="1000" algn="bl" rotWithShape="0">
              <a:srgbClr val="000000"/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E86EAFD-0C2C-F9DB-0FD7-099EFBBEEB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3" y="2385742"/>
            <a:ext cx="1077588" cy="1040695"/>
          </a:xfrm>
          <a:custGeom>
            <a:avLst/>
            <a:gdLst/>
            <a:ahLst/>
            <a:cxnLst/>
            <a:rect l="l" t="t" r="r" b="b"/>
            <a:pathLst>
              <a:path w="1475716" h="1425192">
                <a:moveTo>
                  <a:pt x="523390" y="694660"/>
                </a:moveTo>
                <a:cubicBezTo>
                  <a:pt x="536010" y="694660"/>
                  <a:pt x="546593" y="699478"/>
                  <a:pt x="555139" y="709115"/>
                </a:cubicBezTo>
                <a:cubicBezTo>
                  <a:pt x="563686" y="718751"/>
                  <a:pt x="567960" y="732518"/>
                  <a:pt x="567960" y="750415"/>
                </a:cubicBezTo>
                <a:cubicBezTo>
                  <a:pt x="567960" y="768770"/>
                  <a:pt x="563686" y="782766"/>
                  <a:pt x="555139" y="792403"/>
                </a:cubicBezTo>
                <a:cubicBezTo>
                  <a:pt x="546593" y="802039"/>
                  <a:pt x="536010" y="806858"/>
                  <a:pt x="523390" y="806858"/>
                </a:cubicBezTo>
                <a:cubicBezTo>
                  <a:pt x="510771" y="806858"/>
                  <a:pt x="500159" y="802039"/>
                  <a:pt x="491555" y="792403"/>
                </a:cubicBezTo>
                <a:cubicBezTo>
                  <a:pt x="482951" y="782766"/>
                  <a:pt x="478649" y="768885"/>
                  <a:pt x="478649" y="750759"/>
                </a:cubicBezTo>
                <a:cubicBezTo>
                  <a:pt x="478649" y="732633"/>
                  <a:pt x="482951" y="718751"/>
                  <a:pt x="491555" y="709115"/>
                </a:cubicBezTo>
                <a:cubicBezTo>
                  <a:pt x="500159" y="699478"/>
                  <a:pt x="510771" y="694660"/>
                  <a:pt x="523390" y="694660"/>
                </a:cubicBezTo>
                <a:close/>
                <a:moveTo>
                  <a:pt x="1065343" y="692251"/>
                </a:moveTo>
                <a:cubicBezTo>
                  <a:pt x="1075209" y="692251"/>
                  <a:pt x="1083584" y="695893"/>
                  <a:pt x="1090467" y="703178"/>
                </a:cubicBezTo>
                <a:cubicBezTo>
                  <a:pt x="1097351" y="710463"/>
                  <a:pt x="1100964" y="721103"/>
                  <a:pt x="1101308" y="735099"/>
                </a:cubicBezTo>
                <a:lnTo>
                  <a:pt x="1029034" y="735099"/>
                </a:lnTo>
                <a:cubicBezTo>
                  <a:pt x="1028919" y="721906"/>
                  <a:pt x="1032303" y="711467"/>
                  <a:pt x="1039187" y="703780"/>
                </a:cubicBezTo>
                <a:cubicBezTo>
                  <a:pt x="1046070" y="696094"/>
                  <a:pt x="1054789" y="692251"/>
                  <a:pt x="1065343" y="692251"/>
                </a:cubicBezTo>
                <a:close/>
                <a:moveTo>
                  <a:pt x="1062418" y="655253"/>
                </a:moveTo>
                <a:cubicBezTo>
                  <a:pt x="1038211" y="655253"/>
                  <a:pt x="1018193" y="663828"/>
                  <a:pt x="1002361" y="680979"/>
                </a:cubicBezTo>
                <a:cubicBezTo>
                  <a:pt x="986529" y="698130"/>
                  <a:pt x="978614" y="721849"/>
                  <a:pt x="978614" y="752135"/>
                </a:cubicBezTo>
                <a:cubicBezTo>
                  <a:pt x="978614" y="777489"/>
                  <a:pt x="984636" y="798483"/>
                  <a:pt x="996682" y="815118"/>
                </a:cubicBezTo>
                <a:cubicBezTo>
                  <a:pt x="1011940" y="835882"/>
                  <a:pt x="1035458" y="846265"/>
                  <a:pt x="1067236" y="846265"/>
                </a:cubicBezTo>
                <a:cubicBezTo>
                  <a:pt x="1087312" y="846265"/>
                  <a:pt x="1104033" y="841647"/>
                  <a:pt x="1117398" y="832412"/>
                </a:cubicBezTo>
                <a:cubicBezTo>
                  <a:pt x="1130763" y="823177"/>
                  <a:pt x="1140543" y="809726"/>
                  <a:pt x="1146738" y="792059"/>
                </a:cubicBezTo>
                <a:lnTo>
                  <a:pt x="1098555" y="783971"/>
                </a:lnTo>
                <a:cubicBezTo>
                  <a:pt x="1095916" y="793148"/>
                  <a:pt x="1092016" y="799802"/>
                  <a:pt x="1086854" y="803932"/>
                </a:cubicBezTo>
                <a:cubicBezTo>
                  <a:pt x="1081691" y="808062"/>
                  <a:pt x="1075324" y="810127"/>
                  <a:pt x="1067752" y="810127"/>
                </a:cubicBezTo>
                <a:cubicBezTo>
                  <a:pt x="1056624" y="810127"/>
                  <a:pt x="1047332" y="806141"/>
                  <a:pt x="1039875" y="798168"/>
                </a:cubicBezTo>
                <a:cubicBezTo>
                  <a:pt x="1032418" y="790194"/>
                  <a:pt x="1028518" y="779038"/>
                  <a:pt x="1028173" y="764697"/>
                </a:cubicBezTo>
                <a:lnTo>
                  <a:pt x="1149319" y="764697"/>
                </a:lnTo>
                <a:cubicBezTo>
                  <a:pt x="1150008" y="727642"/>
                  <a:pt x="1142493" y="700138"/>
                  <a:pt x="1126777" y="682184"/>
                </a:cubicBezTo>
                <a:cubicBezTo>
                  <a:pt x="1111060" y="664230"/>
                  <a:pt x="1089607" y="655253"/>
                  <a:pt x="1062418" y="655253"/>
                </a:cubicBezTo>
                <a:close/>
                <a:moveTo>
                  <a:pt x="859295" y="655253"/>
                </a:moveTo>
                <a:cubicBezTo>
                  <a:pt x="833024" y="655253"/>
                  <a:pt x="813636" y="660645"/>
                  <a:pt x="801131" y="671429"/>
                </a:cubicBezTo>
                <a:cubicBezTo>
                  <a:pt x="788627" y="682213"/>
                  <a:pt x="782374" y="695520"/>
                  <a:pt x="782374" y="711352"/>
                </a:cubicBezTo>
                <a:cubicBezTo>
                  <a:pt x="782374" y="728904"/>
                  <a:pt x="789602" y="742614"/>
                  <a:pt x="804057" y="752480"/>
                </a:cubicBezTo>
                <a:cubicBezTo>
                  <a:pt x="814496" y="759592"/>
                  <a:pt x="839219" y="767451"/>
                  <a:pt x="878224" y="776055"/>
                </a:cubicBezTo>
                <a:cubicBezTo>
                  <a:pt x="886599" y="778005"/>
                  <a:pt x="891991" y="780128"/>
                  <a:pt x="894400" y="782422"/>
                </a:cubicBezTo>
                <a:cubicBezTo>
                  <a:pt x="896694" y="784831"/>
                  <a:pt x="897842" y="787871"/>
                  <a:pt x="897842" y="791542"/>
                </a:cubicBezTo>
                <a:cubicBezTo>
                  <a:pt x="897842" y="796934"/>
                  <a:pt x="895719" y="801236"/>
                  <a:pt x="891475" y="804449"/>
                </a:cubicBezTo>
                <a:cubicBezTo>
                  <a:pt x="885165" y="809037"/>
                  <a:pt x="875758" y="811332"/>
                  <a:pt x="863253" y="811332"/>
                </a:cubicBezTo>
                <a:cubicBezTo>
                  <a:pt x="851896" y="811332"/>
                  <a:pt x="843062" y="808894"/>
                  <a:pt x="836752" y="804018"/>
                </a:cubicBezTo>
                <a:cubicBezTo>
                  <a:pt x="830443" y="799143"/>
                  <a:pt x="826255" y="792001"/>
                  <a:pt x="824190" y="782594"/>
                </a:cubicBezTo>
                <a:lnTo>
                  <a:pt x="775663" y="789994"/>
                </a:lnTo>
                <a:cubicBezTo>
                  <a:pt x="780137" y="807317"/>
                  <a:pt x="789630" y="821026"/>
                  <a:pt x="804143" y="831121"/>
                </a:cubicBezTo>
                <a:cubicBezTo>
                  <a:pt x="818655" y="841217"/>
                  <a:pt x="838358" y="846265"/>
                  <a:pt x="863253" y="846265"/>
                </a:cubicBezTo>
                <a:cubicBezTo>
                  <a:pt x="890672" y="846265"/>
                  <a:pt x="911379" y="840242"/>
                  <a:pt x="925375" y="828196"/>
                </a:cubicBezTo>
                <a:cubicBezTo>
                  <a:pt x="939371" y="816150"/>
                  <a:pt x="946369" y="801753"/>
                  <a:pt x="946369" y="785003"/>
                </a:cubicBezTo>
                <a:cubicBezTo>
                  <a:pt x="946369" y="769631"/>
                  <a:pt x="941321" y="757642"/>
                  <a:pt x="931226" y="749038"/>
                </a:cubicBezTo>
                <a:cubicBezTo>
                  <a:pt x="921015" y="740549"/>
                  <a:pt x="903033" y="733378"/>
                  <a:pt x="877278" y="727528"/>
                </a:cubicBezTo>
                <a:cubicBezTo>
                  <a:pt x="851523" y="721677"/>
                  <a:pt x="836466" y="717145"/>
                  <a:pt x="832106" y="713933"/>
                </a:cubicBezTo>
                <a:cubicBezTo>
                  <a:pt x="828894" y="711524"/>
                  <a:pt x="827288" y="708599"/>
                  <a:pt x="827288" y="705157"/>
                </a:cubicBezTo>
                <a:cubicBezTo>
                  <a:pt x="827288" y="701142"/>
                  <a:pt x="829123" y="697872"/>
                  <a:pt x="832794" y="695348"/>
                </a:cubicBezTo>
                <a:cubicBezTo>
                  <a:pt x="838301" y="691792"/>
                  <a:pt x="847422" y="690014"/>
                  <a:pt x="860156" y="690014"/>
                </a:cubicBezTo>
                <a:cubicBezTo>
                  <a:pt x="870251" y="690014"/>
                  <a:pt x="878023" y="691907"/>
                  <a:pt x="883473" y="695692"/>
                </a:cubicBezTo>
                <a:cubicBezTo>
                  <a:pt x="888922" y="699478"/>
                  <a:pt x="892622" y="704928"/>
                  <a:pt x="894572" y="712040"/>
                </a:cubicBezTo>
                <a:lnTo>
                  <a:pt x="940174" y="703608"/>
                </a:lnTo>
                <a:cubicBezTo>
                  <a:pt x="935585" y="687662"/>
                  <a:pt x="927210" y="675616"/>
                  <a:pt x="915050" y="667471"/>
                </a:cubicBezTo>
                <a:cubicBezTo>
                  <a:pt x="902889" y="659326"/>
                  <a:pt x="884304" y="655253"/>
                  <a:pt x="859295" y="655253"/>
                </a:cubicBezTo>
                <a:close/>
                <a:moveTo>
                  <a:pt x="743842" y="655253"/>
                </a:moveTo>
                <a:cubicBezTo>
                  <a:pt x="736041" y="655253"/>
                  <a:pt x="729071" y="657203"/>
                  <a:pt x="722934" y="661104"/>
                </a:cubicBezTo>
                <a:cubicBezTo>
                  <a:pt x="716796" y="665004"/>
                  <a:pt x="709884" y="673092"/>
                  <a:pt x="702198" y="685367"/>
                </a:cubicBezTo>
                <a:lnTo>
                  <a:pt x="702198" y="659383"/>
                </a:lnTo>
                <a:lnTo>
                  <a:pt x="657284" y="659383"/>
                </a:lnTo>
                <a:lnTo>
                  <a:pt x="657284" y="842135"/>
                </a:lnTo>
                <a:lnTo>
                  <a:pt x="705639" y="842135"/>
                </a:lnTo>
                <a:lnTo>
                  <a:pt x="705639" y="785692"/>
                </a:lnTo>
                <a:cubicBezTo>
                  <a:pt x="705639" y="754602"/>
                  <a:pt x="706987" y="734182"/>
                  <a:pt x="709683" y="724430"/>
                </a:cubicBezTo>
                <a:cubicBezTo>
                  <a:pt x="712379" y="714679"/>
                  <a:pt x="716079" y="707939"/>
                  <a:pt x="720783" y="704210"/>
                </a:cubicBezTo>
                <a:cubicBezTo>
                  <a:pt x="725486" y="700482"/>
                  <a:pt x="731222" y="698618"/>
                  <a:pt x="737991" y="698618"/>
                </a:cubicBezTo>
                <a:cubicBezTo>
                  <a:pt x="744989" y="698618"/>
                  <a:pt x="752561" y="701256"/>
                  <a:pt x="760706" y="706534"/>
                </a:cubicBezTo>
                <a:lnTo>
                  <a:pt x="775677" y="664373"/>
                </a:lnTo>
                <a:cubicBezTo>
                  <a:pt x="765467" y="658293"/>
                  <a:pt x="754855" y="655253"/>
                  <a:pt x="743842" y="655253"/>
                </a:cubicBezTo>
                <a:close/>
                <a:moveTo>
                  <a:pt x="523218" y="655253"/>
                </a:moveTo>
                <a:cubicBezTo>
                  <a:pt x="505322" y="655253"/>
                  <a:pt x="489117" y="659211"/>
                  <a:pt x="474605" y="667127"/>
                </a:cubicBezTo>
                <a:cubicBezTo>
                  <a:pt x="460092" y="675043"/>
                  <a:pt x="448878" y="686515"/>
                  <a:pt x="440963" y="701543"/>
                </a:cubicBezTo>
                <a:cubicBezTo>
                  <a:pt x="433047" y="716572"/>
                  <a:pt x="429089" y="732117"/>
                  <a:pt x="429089" y="748178"/>
                </a:cubicBezTo>
                <a:cubicBezTo>
                  <a:pt x="429089" y="769172"/>
                  <a:pt x="433047" y="786982"/>
                  <a:pt x="440963" y="801609"/>
                </a:cubicBezTo>
                <a:cubicBezTo>
                  <a:pt x="448878" y="816236"/>
                  <a:pt x="460437" y="827336"/>
                  <a:pt x="475637" y="834907"/>
                </a:cubicBezTo>
                <a:cubicBezTo>
                  <a:pt x="490838" y="842479"/>
                  <a:pt x="506813" y="846265"/>
                  <a:pt x="523562" y="846265"/>
                </a:cubicBezTo>
                <a:cubicBezTo>
                  <a:pt x="550637" y="846265"/>
                  <a:pt x="573093" y="837173"/>
                  <a:pt x="590933" y="818990"/>
                </a:cubicBezTo>
                <a:cubicBezTo>
                  <a:pt x="608772" y="800806"/>
                  <a:pt x="617691" y="777891"/>
                  <a:pt x="617691" y="750243"/>
                </a:cubicBezTo>
                <a:cubicBezTo>
                  <a:pt x="617691" y="722824"/>
                  <a:pt x="608858" y="700138"/>
                  <a:pt x="591191" y="682184"/>
                </a:cubicBezTo>
                <a:cubicBezTo>
                  <a:pt x="573524" y="664230"/>
                  <a:pt x="550866" y="655253"/>
                  <a:pt x="523218" y="655253"/>
                </a:cubicBezTo>
                <a:close/>
                <a:moveTo>
                  <a:pt x="234208" y="632538"/>
                </a:moveTo>
                <a:lnTo>
                  <a:pt x="257095" y="632538"/>
                </a:lnTo>
                <a:cubicBezTo>
                  <a:pt x="277859" y="632538"/>
                  <a:pt x="291798" y="633341"/>
                  <a:pt x="298911" y="634947"/>
                </a:cubicBezTo>
                <a:cubicBezTo>
                  <a:pt x="308433" y="637012"/>
                  <a:pt x="316291" y="640970"/>
                  <a:pt x="322486" y="646821"/>
                </a:cubicBezTo>
                <a:cubicBezTo>
                  <a:pt x="328681" y="652672"/>
                  <a:pt x="333499" y="660817"/>
                  <a:pt x="336941" y="671257"/>
                </a:cubicBezTo>
                <a:cubicBezTo>
                  <a:pt x="340383" y="681696"/>
                  <a:pt x="342104" y="696668"/>
                  <a:pt x="342104" y="716170"/>
                </a:cubicBezTo>
                <a:cubicBezTo>
                  <a:pt x="342104" y="735673"/>
                  <a:pt x="340383" y="751074"/>
                  <a:pt x="336941" y="762374"/>
                </a:cubicBezTo>
                <a:cubicBezTo>
                  <a:pt x="333499" y="773674"/>
                  <a:pt x="329054" y="781791"/>
                  <a:pt x="323605" y="786724"/>
                </a:cubicBezTo>
                <a:cubicBezTo>
                  <a:pt x="318155" y="791657"/>
                  <a:pt x="311301" y="795156"/>
                  <a:pt x="303041" y="797221"/>
                </a:cubicBezTo>
                <a:cubicBezTo>
                  <a:pt x="296731" y="798827"/>
                  <a:pt x="286464" y="799630"/>
                  <a:pt x="272238" y="799630"/>
                </a:cubicBezTo>
                <a:lnTo>
                  <a:pt x="234208" y="799630"/>
                </a:lnTo>
                <a:close/>
                <a:moveTo>
                  <a:pt x="1243514" y="594852"/>
                </a:moveTo>
                <a:lnTo>
                  <a:pt x="1194986" y="623074"/>
                </a:lnTo>
                <a:lnTo>
                  <a:pt x="1194986" y="659383"/>
                </a:lnTo>
                <a:lnTo>
                  <a:pt x="1172788" y="659383"/>
                </a:lnTo>
                <a:lnTo>
                  <a:pt x="1172788" y="697929"/>
                </a:lnTo>
                <a:lnTo>
                  <a:pt x="1194986" y="697929"/>
                </a:lnTo>
                <a:lnTo>
                  <a:pt x="1194986" y="777604"/>
                </a:lnTo>
                <a:cubicBezTo>
                  <a:pt x="1194986" y="794697"/>
                  <a:pt x="1195503" y="806055"/>
                  <a:pt x="1196535" y="811676"/>
                </a:cubicBezTo>
                <a:cubicBezTo>
                  <a:pt x="1197797" y="819592"/>
                  <a:pt x="1200063" y="825873"/>
                  <a:pt x="1203332" y="830519"/>
                </a:cubicBezTo>
                <a:cubicBezTo>
                  <a:pt x="1206602" y="835165"/>
                  <a:pt x="1211736" y="838951"/>
                  <a:pt x="1218734" y="841877"/>
                </a:cubicBezTo>
                <a:cubicBezTo>
                  <a:pt x="1225732" y="844802"/>
                  <a:pt x="1233590" y="846265"/>
                  <a:pt x="1242309" y="846265"/>
                </a:cubicBezTo>
                <a:cubicBezTo>
                  <a:pt x="1256535" y="846265"/>
                  <a:pt x="1269269" y="843855"/>
                  <a:pt x="1280511" y="839037"/>
                </a:cubicBezTo>
                <a:lnTo>
                  <a:pt x="1276381" y="801523"/>
                </a:lnTo>
                <a:cubicBezTo>
                  <a:pt x="1267892" y="804621"/>
                  <a:pt x="1261410" y="806169"/>
                  <a:pt x="1256936" y="806169"/>
                </a:cubicBezTo>
                <a:cubicBezTo>
                  <a:pt x="1253724" y="806169"/>
                  <a:pt x="1250999" y="805366"/>
                  <a:pt x="1248762" y="803760"/>
                </a:cubicBezTo>
                <a:cubicBezTo>
                  <a:pt x="1246525" y="802154"/>
                  <a:pt x="1245091" y="800118"/>
                  <a:pt x="1244460" y="797651"/>
                </a:cubicBezTo>
                <a:cubicBezTo>
                  <a:pt x="1243829" y="795185"/>
                  <a:pt x="1243514" y="786495"/>
                  <a:pt x="1243514" y="771581"/>
                </a:cubicBezTo>
                <a:lnTo>
                  <a:pt x="1243514" y="697929"/>
                </a:lnTo>
                <a:lnTo>
                  <a:pt x="1276554" y="697929"/>
                </a:lnTo>
                <a:lnTo>
                  <a:pt x="1276554" y="659383"/>
                </a:lnTo>
                <a:lnTo>
                  <a:pt x="1243514" y="659383"/>
                </a:lnTo>
                <a:close/>
                <a:moveTo>
                  <a:pt x="183271" y="589862"/>
                </a:moveTo>
                <a:lnTo>
                  <a:pt x="183271" y="842135"/>
                </a:lnTo>
                <a:lnTo>
                  <a:pt x="279121" y="842135"/>
                </a:lnTo>
                <a:cubicBezTo>
                  <a:pt x="297936" y="842135"/>
                  <a:pt x="312964" y="840356"/>
                  <a:pt x="324207" y="836800"/>
                </a:cubicBezTo>
                <a:cubicBezTo>
                  <a:pt x="339236" y="831982"/>
                  <a:pt x="351167" y="825271"/>
                  <a:pt x="360000" y="816666"/>
                </a:cubicBezTo>
                <a:cubicBezTo>
                  <a:pt x="371702" y="805309"/>
                  <a:pt x="380707" y="790453"/>
                  <a:pt x="387017" y="772097"/>
                </a:cubicBezTo>
                <a:cubicBezTo>
                  <a:pt x="392180" y="757069"/>
                  <a:pt x="394761" y="739172"/>
                  <a:pt x="394761" y="718407"/>
                </a:cubicBezTo>
                <a:cubicBezTo>
                  <a:pt x="394761" y="694775"/>
                  <a:pt x="392007" y="674899"/>
                  <a:pt x="386501" y="658781"/>
                </a:cubicBezTo>
                <a:cubicBezTo>
                  <a:pt x="380994" y="642662"/>
                  <a:pt x="372964" y="629039"/>
                  <a:pt x="362409" y="617911"/>
                </a:cubicBezTo>
                <a:cubicBezTo>
                  <a:pt x="351855" y="606783"/>
                  <a:pt x="339178" y="599039"/>
                  <a:pt x="324379" y="594680"/>
                </a:cubicBezTo>
                <a:cubicBezTo>
                  <a:pt x="313366" y="591468"/>
                  <a:pt x="297362" y="589862"/>
                  <a:pt x="276368" y="589862"/>
                </a:cubicBezTo>
                <a:close/>
                <a:moveTo>
                  <a:pt x="737858" y="0"/>
                </a:moveTo>
                <a:cubicBezTo>
                  <a:pt x="1145366" y="0"/>
                  <a:pt x="1475716" y="319040"/>
                  <a:pt x="1475716" y="712596"/>
                </a:cubicBezTo>
                <a:cubicBezTo>
                  <a:pt x="1475716" y="1106152"/>
                  <a:pt x="1145366" y="1425192"/>
                  <a:pt x="737858" y="1425192"/>
                </a:cubicBezTo>
                <a:cubicBezTo>
                  <a:pt x="330350" y="1425192"/>
                  <a:pt x="0" y="1106152"/>
                  <a:pt x="0" y="712596"/>
                </a:cubicBezTo>
                <a:cubicBezTo>
                  <a:pt x="0" y="319040"/>
                  <a:pt x="330350" y="0"/>
                  <a:pt x="737858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D91EC52-3B8A-08DF-46D5-3DF013D0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3" y="4628785"/>
            <a:ext cx="1077588" cy="1022154"/>
          </a:xfrm>
          <a:custGeom>
            <a:avLst/>
            <a:gdLst/>
            <a:ahLst/>
            <a:cxnLst/>
            <a:rect l="l" t="t" r="r" b="b"/>
            <a:pathLst>
              <a:path w="1587684" h="1470190">
                <a:moveTo>
                  <a:pt x="1186786" y="717625"/>
                </a:moveTo>
                <a:cubicBezTo>
                  <a:pt x="1198252" y="717625"/>
                  <a:pt x="1207985" y="721858"/>
                  <a:pt x="1215984" y="730325"/>
                </a:cubicBezTo>
                <a:cubicBezTo>
                  <a:pt x="1223984" y="738791"/>
                  <a:pt x="1228183" y="751157"/>
                  <a:pt x="1228583" y="767422"/>
                </a:cubicBezTo>
                <a:lnTo>
                  <a:pt x="1144588" y="767422"/>
                </a:lnTo>
                <a:cubicBezTo>
                  <a:pt x="1144455" y="752090"/>
                  <a:pt x="1148388" y="739957"/>
                  <a:pt x="1156388" y="731025"/>
                </a:cubicBezTo>
                <a:cubicBezTo>
                  <a:pt x="1164387" y="722092"/>
                  <a:pt x="1174520" y="717625"/>
                  <a:pt x="1186786" y="717625"/>
                </a:cubicBezTo>
                <a:close/>
                <a:moveTo>
                  <a:pt x="1307192" y="679428"/>
                </a:moveTo>
                <a:lnTo>
                  <a:pt x="1380588" y="782421"/>
                </a:lnTo>
                <a:lnTo>
                  <a:pt x="1303993" y="891815"/>
                </a:lnTo>
                <a:lnTo>
                  <a:pt x="1369789" y="891815"/>
                </a:lnTo>
                <a:lnTo>
                  <a:pt x="1413386" y="826019"/>
                </a:lnTo>
                <a:lnTo>
                  <a:pt x="1456583" y="891815"/>
                </a:lnTo>
                <a:lnTo>
                  <a:pt x="1525579" y="891815"/>
                </a:lnTo>
                <a:lnTo>
                  <a:pt x="1446984" y="780022"/>
                </a:lnTo>
                <a:lnTo>
                  <a:pt x="1518980" y="679428"/>
                </a:lnTo>
                <a:lnTo>
                  <a:pt x="1452984" y="679428"/>
                </a:lnTo>
                <a:lnTo>
                  <a:pt x="1413386" y="737824"/>
                </a:lnTo>
                <a:lnTo>
                  <a:pt x="1375788" y="679428"/>
                </a:lnTo>
                <a:close/>
                <a:moveTo>
                  <a:pt x="396341" y="679428"/>
                </a:moveTo>
                <a:lnTo>
                  <a:pt x="396341" y="813820"/>
                </a:lnTo>
                <a:cubicBezTo>
                  <a:pt x="396341" y="833818"/>
                  <a:pt x="398874" y="849484"/>
                  <a:pt x="403940" y="860817"/>
                </a:cubicBezTo>
                <a:cubicBezTo>
                  <a:pt x="409007" y="872149"/>
                  <a:pt x="417206" y="880949"/>
                  <a:pt x="428539" y="887215"/>
                </a:cubicBezTo>
                <a:cubicBezTo>
                  <a:pt x="439872" y="893481"/>
                  <a:pt x="452671" y="896614"/>
                  <a:pt x="466937" y="896614"/>
                </a:cubicBezTo>
                <a:cubicBezTo>
                  <a:pt x="480936" y="896614"/>
                  <a:pt x="494235" y="893348"/>
                  <a:pt x="506834" y="886815"/>
                </a:cubicBezTo>
                <a:cubicBezTo>
                  <a:pt x="519433" y="880282"/>
                  <a:pt x="529599" y="871349"/>
                  <a:pt x="537332" y="860017"/>
                </a:cubicBezTo>
                <a:lnTo>
                  <a:pt x="537332" y="891815"/>
                </a:lnTo>
                <a:lnTo>
                  <a:pt x="589529" y="891815"/>
                </a:lnTo>
                <a:lnTo>
                  <a:pt x="589529" y="679428"/>
                </a:lnTo>
                <a:lnTo>
                  <a:pt x="533333" y="679428"/>
                </a:lnTo>
                <a:lnTo>
                  <a:pt x="533333" y="769022"/>
                </a:lnTo>
                <a:cubicBezTo>
                  <a:pt x="533333" y="799420"/>
                  <a:pt x="531933" y="818519"/>
                  <a:pt x="529133" y="826319"/>
                </a:cubicBezTo>
                <a:cubicBezTo>
                  <a:pt x="526333" y="834118"/>
                  <a:pt x="521133" y="840651"/>
                  <a:pt x="513534" y="845918"/>
                </a:cubicBezTo>
                <a:cubicBezTo>
                  <a:pt x="505934" y="851184"/>
                  <a:pt x="497335" y="853817"/>
                  <a:pt x="487735" y="853817"/>
                </a:cubicBezTo>
                <a:cubicBezTo>
                  <a:pt x="479336" y="853817"/>
                  <a:pt x="472403" y="851851"/>
                  <a:pt x="466937" y="847917"/>
                </a:cubicBezTo>
                <a:cubicBezTo>
                  <a:pt x="461470" y="843984"/>
                  <a:pt x="457704" y="838651"/>
                  <a:pt x="455637" y="831918"/>
                </a:cubicBezTo>
                <a:cubicBezTo>
                  <a:pt x="453571" y="825185"/>
                  <a:pt x="452537" y="806887"/>
                  <a:pt x="452537" y="777022"/>
                </a:cubicBezTo>
                <a:lnTo>
                  <a:pt x="452537" y="679428"/>
                </a:lnTo>
                <a:close/>
                <a:moveTo>
                  <a:pt x="1183386" y="674628"/>
                </a:moveTo>
                <a:cubicBezTo>
                  <a:pt x="1155254" y="674628"/>
                  <a:pt x="1131989" y="684594"/>
                  <a:pt x="1113590" y="704526"/>
                </a:cubicBezTo>
                <a:cubicBezTo>
                  <a:pt x="1095191" y="724458"/>
                  <a:pt x="1085992" y="752023"/>
                  <a:pt x="1085992" y="787221"/>
                </a:cubicBezTo>
                <a:cubicBezTo>
                  <a:pt x="1085992" y="816686"/>
                  <a:pt x="1092992" y="841084"/>
                  <a:pt x="1106991" y="860417"/>
                </a:cubicBezTo>
                <a:cubicBezTo>
                  <a:pt x="1124723" y="884549"/>
                  <a:pt x="1152055" y="896614"/>
                  <a:pt x="1188986" y="896614"/>
                </a:cubicBezTo>
                <a:cubicBezTo>
                  <a:pt x="1212318" y="896614"/>
                  <a:pt x="1231750" y="891248"/>
                  <a:pt x="1247282" y="880515"/>
                </a:cubicBezTo>
                <a:cubicBezTo>
                  <a:pt x="1262814" y="869783"/>
                  <a:pt x="1274180" y="854150"/>
                  <a:pt x="1281380" y="833618"/>
                </a:cubicBezTo>
                <a:lnTo>
                  <a:pt x="1225383" y="824219"/>
                </a:lnTo>
                <a:cubicBezTo>
                  <a:pt x="1222317" y="834885"/>
                  <a:pt x="1217784" y="842618"/>
                  <a:pt x="1211784" y="847417"/>
                </a:cubicBezTo>
                <a:cubicBezTo>
                  <a:pt x="1205785" y="852217"/>
                  <a:pt x="1198385" y="854617"/>
                  <a:pt x="1189586" y="854617"/>
                </a:cubicBezTo>
                <a:cubicBezTo>
                  <a:pt x="1176653" y="854617"/>
                  <a:pt x="1165854" y="849984"/>
                  <a:pt x="1157188" y="840718"/>
                </a:cubicBezTo>
                <a:cubicBezTo>
                  <a:pt x="1148521" y="831452"/>
                  <a:pt x="1143988" y="818486"/>
                  <a:pt x="1143588" y="801820"/>
                </a:cubicBezTo>
                <a:lnTo>
                  <a:pt x="1284380" y="801820"/>
                </a:lnTo>
                <a:cubicBezTo>
                  <a:pt x="1285180" y="758756"/>
                  <a:pt x="1276447" y="726792"/>
                  <a:pt x="1258181" y="705926"/>
                </a:cubicBezTo>
                <a:cubicBezTo>
                  <a:pt x="1239916" y="685061"/>
                  <a:pt x="1214984" y="674628"/>
                  <a:pt x="1183386" y="674628"/>
                </a:cubicBezTo>
                <a:close/>
                <a:moveTo>
                  <a:pt x="951186" y="674628"/>
                </a:moveTo>
                <a:cubicBezTo>
                  <a:pt x="920655" y="674628"/>
                  <a:pt x="898123" y="680894"/>
                  <a:pt x="883590" y="693427"/>
                </a:cubicBezTo>
                <a:cubicBezTo>
                  <a:pt x="869058" y="705959"/>
                  <a:pt x="861792" y="721425"/>
                  <a:pt x="861792" y="739824"/>
                </a:cubicBezTo>
                <a:cubicBezTo>
                  <a:pt x="861792" y="760223"/>
                  <a:pt x="870191" y="776155"/>
                  <a:pt x="886990" y="787621"/>
                </a:cubicBezTo>
                <a:cubicBezTo>
                  <a:pt x="899123" y="795887"/>
                  <a:pt x="927854" y="805020"/>
                  <a:pt x="973185" y="815019"/>
                </a:cubicBezTo>
                <a:cubicBezTo>
                  <a:pt x="982918" y="817286"/>
                  <a:pt x="989184" y="819752"/>
                  <a:pt x="991984" y="822419"/>
                </a:cubicBezTo>
                <a:cubicBezTo>
                  <a:pt x="994650" y="825219"/>
                  <a:pt x="995983" y="828752"/>
                  <a:pt x="995983" y="833018"/>
                </a:cubicBezTo>
                <a:cubicBezTo>
                  <a:pt x="995983" y="839285"/>
                  <a:pt x="993517" y="844284"/>
                  <a:pt x="988584" y="848017"/>
                </a:cubicBezTo>
                <a:cubicBezTo>
                  <a:pt x="981251" y="853350"/>
                  <a:pt x="970318" y="856017"/>
                  <a:pt x="955786" y="856017"/>
                </a:cubicBezTo>
                <a:cubicBezTo>
                  <a:pt x="942587" y="856017"/>
                  <a:pt x="932321" y="853184"/>
                  <a:pt x="924988" y="847517"/>
                </a:cubicBezTo>
                <a:cubicBezTo>
                  <a:pt x="917655" y="841851"/>
                  <a:pt x="912788" y="833552"/>
                  <a:pt x="910389" y="822619"/>
                </a:cubicBezTo>
                <a:lnTo>
                  <a:pt x="853992" y="831218"/>
                </a:lnTo>
                <a:cubicBezTo>
                  <a:pt x="859192" y="851351"/>
                  <a:pt x="870224" y="867283"/>
                  <a:pt x="887090" y="879016"/>
                </a:cubicBezTo>
                <a:cubicBezTo>
                  <a:pt x="903956" y="890748"/>
                  <a:pt x="926854" y="896614"/>
                  <a:pt x="955786" y="896614"/>
                </a:cubicBezTo>
                <a:cubicBezTo>
                  <a:pt x="987651" y="896614"/>
                  <a:pt x="1011716" y="889615"/>
                  <a:pt x="1027981" y="875616"/>
                </a:cubicBezTo>
                <a:cubicBezTo>
                  <a:pt x="1044247" y="861617"/>
                  <a:pt x="1052380" y="844884"/>
                  <a:pt x="1052380" y="825419"/>
                </a:cubicBezTo>
                <a:cubicBezTo>
                  <a:pt x="1052380" y="807553"/>
                  <a:pt x="1046514" y="793621"/>
                  <a:pt x="1034781" y="783621"/>
                </a:cubicBezTo>
                <a:cubicBezTo>
                  <a:pt x="1022915" y="773755"/>
                  <a:pt x="1002016" y="765422"/>
                  <a:pt x="972085" y="758623"/>
                </a:cubicBezTo>
                <a:cubicBezTo>
                  <a:pt x="942153" y="751823"/>
                  <a:pt x="924654" y="746557"/>
                  <a:pt x="919588" y="742824"/>
                </a:cubicBezTo>
                <a:cubicBezTo>
                  <a:pt x="915855" y="740024"/>
                  <a:pt x="913988" y="736624"/>
                  <a:pt x="913988" y="732624"/>
                </a:cubicBezTo>
                <a:cubicBezTo>
                  <a:pt x="913988" y="727958"/>
                  <a:pt x="916122" y="724158"/>
                  <a:pt x="920388" y="721225"/>
                </a:cubicBezTo>
                <a:cubicBezTo>
                  <a:pt x="926788" y="717092"/>
                  <a:pt x="937387" y="715026"/>
                  <a:pt x="952186" y="715026"/>
                </a:cubicBezTo>
                <a:cubicBezTo>
                  <a:pt x="963919" y="715026"/>
                  <a:pt x="972951" y="717225"/>
                  <a:pt x="979284" y="721625"/>
                </a:cubicBezTo>
                <a:cubicBezTo>
                  <a:pt x="985617" y="726025"/>
                  <a:pt x="989917" y="732358"/>
                  <a:pt x="992184" y="740624"/>
                </a:cubicBezTo>
                <a:lnTo>
                  <a:pt x="1045180" y="730825"/>
                </a:lnTo>
                <a:cubicBezTo>
                  <a:pt x="1039847" y="712292"/>
                  <a:pt x="1030115" y="698293"/>
                  <a:pt x="1015982" y="688827"/>
                </a:cubicBezTo>
                <a:cubicBezTo>
                  <a:pt x="1001850" y="679361"/>
                  <a:pt x="980251" y="674628"/>
                  <a:pt x="951186" y="674628"/>
                </a:cubicBezTo>
                <a:close/>
                <a:moveTo>
                  <a:pt x="722586" y="674628"/>
                </a:moveTo>
                <a:cubicBezTo>
                  <a:pt x="692055" y="674628"/>
                  <a:pt x="669523" y="680894"/>
                  <a:pt x="654990" y="693427"/>
                </a:cubicBezTo>
                <a:cubicBezTo>
                  <a:pt x="640458" y="705959"/>
                  <a:pt x="633192" y="721425"/>
                  <a:pt x="633192" y="739824"/>
                </a:cubicBezTo>
                <a:cubicBezTo>
                  <a:pt x="633192" y="760223"/>
                  <a:pt x="641591" y="776155"/>
                  <a:pt x="658390" y="787621"/>
                </a:cubicBezTo>
                <a:cubicBezTo>
                  <a:pt x="670523" y="795887"/>
                  <a:pt x="699254" y="805020"/>
                  <a:pt x="744585" y="815019"/>
                </a:cubicBezTo>
                <a:cubicBezTo>
                  <a:pt x="754318" y="817286"/>
                  <a:pt x="760584" y="819752"/>
                  <a:pt x="763384" y="822419"/>
                </a:cubicBezTo>
                <a:cubicBezTo>
                  <a:pt x="766050" y="825219"/>
                  <a:pt x="767383" y="828752"/>
                  <a:pt x="767383" y="833018"/>
                </a:cubicBezTo>
                <a:cubicBezTo>
                  <a:pt x="767383" y="839285"/>
                  <a:pt x="764917" y="844284"/>
                  <a:pt x="759984" y="848017"/>
                </a:cubicBezTo>
                <a:cubicBezTo>
                  <a:pt x="752651" y="853350"/>
                  <a:pt x="741718" y="856017"/>
                  <a:pt x="727186" y="856017"/>
                </a:cubicBezTo>
                <a:cubicBezTo>
                  <a:pt x="713987" y="856017"/>
                  <a:pt x="703721" y="853184"/>
                  <a:pt x="696388" y="847517"/>
                </a:cubicBezTo>
                <a:cubicBezTo>
                  <a:pt x="689055" y="841851"/>
                  <a:pt x="684188" y="833552"/>
                  <a:pt x="681789" y="822619"/>
                </a:cubicBezTo>
                <a:lnTo>
                  <a:pt x="625392" y="831218"/>
                </a:lnTo>
                <a:cubicBezTo>
                  <a:pt x="630592" y="851351"/>
                  <a:pt x="641624" y="867283"/>
                  <a:pt x="658490" y="879016"/>
                </a:cubicBezTo>
                <a:cubicBezTo>
                  <a:pt x="675356" y="890748"/>
                  <a:pt x="698254" y="896614"/>
                  <a:pt x="727186" y="896614"/>
                </a:cubicBezTo>
                <a:cubicBezTo>
                  <a:pt x="759051" y="896614"/>
                  <a:pt x="783116" y="889615"/>
                  <a:pt x="799381" y="875616"/>
                </a:cubicBezTo>
                <a:cubicBezTo>
                  <a:pt x="815647" y="861617"/>
                  <a:pt x="823780" y="844884"/>
                  <a:pt x="823780" y="825419"/>
                </a:cubicBezTo>
                <a:cubicBezTo>
                  <a:pt x="823780" y="807553"/>
                  <a:pt x="817914" y="793621"/>
                  <a:pt x="806181" y="783621"/>
                </a:cubicBezTo>
                <a:cubicBezTo>
                  <a:pt x="794315" y="773755"/>
                  <a:pt x="773416" y="765422"/>
                  <a:pt x="743485" y="758623"/>
                </a:cubicBezTo>
                <a:cubicBezTo>
                  <a:pt x="713553" y="751823"/>
                  <a:pt x="696054" y="746557"/>
                  <a:pt x="690988" y="742824"/>
                </a:cubicBezTo>
                <a:cubicBezTo>
                  <a:pt x="687255" y="740024"/>
                  <a:pt x="685388" y="736624"/>
                  <a:pt x="685388" y="732624"/>
                </a:cubicBezTo>
                <a:cubicBezTo>
                  <a:pt x="685388" y="727958"/>
                  <a:pt x="687522" y="724158"/>
                  <a:pt x="691788" y="721225"/>
                </a:cubicBezTo>
                <a:cubicBezTo>
                  <a:pt x="698188" y="717092"/>
                  <a:pt x="708787" y="715026"/>
                  <a:pt x="723586" y="715026"/>
                </a:cubicBezTo>
                <a:cubicBezTo>
                  <a:pt x="735319" y="715026"/>
                  <a:pt x="744351" y="717225"/>
                  <a:pt x="750684" y="721625"/>
                </a:cubicBezTo>
                <a:cubicBezTo>
                  <a:pt x="757017" y="726025"/>
                  <a:pt x="761317" y="732358"/>
                  <a:pt x="763584" y="740624"/>
                </a:cubicBezTo>
                <a:lnTo>
                  <a:pt x="816580" y="730825"/>
                </a:lnTo>
                <a:cubicBezTo>
                  <a:pt x="811247" y="712292"/>
                  <a:pt x="801515" y="698293"/>
                  <a:pt x="787382" y="688827"/>
                </a:cubicBezTo>
                <a:cubicBezTo>
                  <a:pt x="773250" y="679361"/>
                  <a:pt x="751651" y="674628"/>
                  <a:pt x="722586" y="674628"/>
                </a:cubicBezTo>
                <a:close/>
                <a:moveTo>
                  <a:pt x="224310" y="593633"/>
                </a:moveTo>
                <a:cubicBezTo>
                  <a:pt x="201778" y="593633"/>
                  <a:pt x="182545" y="597033"/>
                  <a:pt x="166613" y="603832"/>
                </a:cubicBezTo>
                <a:cubicBezTo>
                  <a:pt x="150681" y="610632"/>
                  <a:pt x="138481" y="620531"/>
                  <a:pt x="130015" y="633531"/>
                </a:cubicBezTo>
                <a:cubicBezTo>
                  <a:pt x="121549" y="646530"/>
                  <a:pt x="117316" y="660496"/>
                  <a:pt x="117316" y="675428"/>
                </a:cubicBezTo>
                <a:cubicBezTo>
                  <a:pt x="117316" y="698627"/>
                  <a:pt x="126316" y="718292"/>
                  <a:pt x="144314" y="734424"/>
                </a:cubicBezTo>
                <a:cubicBezTo>
                  <a:pt x="157114" y="745890"/>
                  <a:pt x="179379" y="755556"/>
                  <a:pt x="211110" y="763423"/>
                </a:cubicBezTo>
                <a:cubicBezTo>
                  <a:pt x="235776" y="769556"/>
                  <a:pt x="251575" y="773822"/>
                  <a:pt x="258507" y="776222"/>
                </a:cubicBezTo>
                <a:cubicBezTo>
                  <a:pt x="268640" y="779822"/>
                  <a:pt x="275740" y="784055"/>
                  <a:pt x="279806" y="788921"/>
                </a:cubicBezTo>
                <a:cubicBezTo>
                  <a:pt x="283873" y="793787"/>
                  <a:pt x="285906" y="799687"/>
                  <a:pt x="285906" y="806620"/>
                </a:cubicBezTo>
                <a:cubicBezTo>
                  <a:pt x="285906" y="817419"/>
                  <a:pt x="281073" y="826852"/>
                  <a:pt x="271407" y="834918"/>
                </a:cubicBezTo>
                <a:cubicBezTo>
                  <a:pt x="261741" y="842984"/>
                  <a:pt x="247375" y="847017"/>
                  <a:pt x="228309" y="847017"/>
                </a:cubicBezTo>
                <a:cubicBezTo>
                  <a:pt x="210310" y="847017"/>
                  <a:pt x="196011" y="842484"/>
                  <a:pt x="185412" y="833418"/>
                </a:cubicBezTo>
                <a:cubicBezTo>
                  <a:pt x="174813" y="824352"/>
                  <a:pt x="167780" y="810153"/>
                  <a:pt x="164313" y="790821"/>
                </a:cubicBezTo>
                <a:lnTo>
                  <a:pt x="106717" y="796421"/>
                </a:lnTo>
                <a:cubicBezTo>
                  <a:pt x="110583" y="829219"/>
                  <a:pt x="122449" y="854184"/>
                  <a:pt x="142315" y="871316"/>
                </a:cubicBezTo>
                <a:cubicBezTo>
                  <a:pt x="162180" y="888448"/>
                  <a:pt x="190645" y="897014"/>
                  <a:pt x="227709" y="897014"/>
                </a:cubicBezTo>
                <a:cubicBezTo>
                  <a:pt x="253174" y="897014"/>
                  <a:pt x="274440" y="893448"/>
                  <a:pt x="291505" y="886315"/>
                </a:cubicBezTo>
                <a:cubicBezTo>
                  <a:pt x="308571" y="879182"/>
                  <a:pt x="321770" y="868283"/>
                  <a:pt x="331103" y="853617"/>
                </a:cubicBezTo>
                <a:cubicBezTo>
                  <a:pt x="340436" y="838951"/>
                  <a:pt x="345102" y="823219"/>
                  <a:pt x="345102" y="806420"/>
                </a:cubicBezTo>
                <a:cubicBezTo>
                  <a:pt x="345102" y="787888"/>
                  <a:pt x="341202" y="772322"/>
                  <a:pt x="333403" y="759723"/>
                </a:cubicBezTo>
                <a:cubicBezTo>
                  <a:pt x="325603" y="747124"/>
                  <a:pt x="314804" y="737191"/>
                  <a:pt x="301005" y="729925"/>
                </a:cubicBezTo>
                <a:cubicBezTo>
                  <a:pt x="287206" y="722658"/>
                  <a:pt x="265907" y="715626"/>
                  <a:pt x="237109" y="708826"/>
                </a:cubicBezTo>
                <a:cubicBezTo>
                  <a:pt x="208311" y="702026"/>
                  <a:pt x="190178" y="695493"/>
                  <a:pt x="182712" y="689227"/>
                </a:cubicBezTo>
                <a:cubicBezTo>
                  <a:pt x="176846" y="684294"/>
                  <a:pt x="173913" y="678361"/>
                  <a:pt x="173913" y="671428"/>
                </a:cubicBezTo>
                <a:cubicBezTo>
                  <a:pt x="173913" y="663829"/>
                  <a:pt x="177046" y="657762"/>
                  <a:pt x="183312" y="653229"/>
                </a:cubicBezTo>
                <a:cubicBezTo>
                  <a:pt x="193045" y="646163"/>
                  <a:pt x="206511" y="642630"/>
                  <a:pt x="223710" y="642630"/>
                </a:cubicBezTo>
                <a:cubicBezTo>
                  <a:pt x="240375" y="642630"/>
                  <a:pt x="252874" y="645930"/>
                  <a:pt x="261207" y="652529"/>
                </a:cubicBezTo>
                <a:cubicBezTo>
                  <a:pt x="269540" y="659129"/>
                  <a:pt x="274973" y="669962"/>
                  <a:pt x="277506" y="685027"/>
                </a:cubicBezTo>
                <a:lnTo>
                  <a:pt x="336703" y="682428"/>
                </a:lnTo>
                <a:cubicBezTo>
                  <a:pt x="335769" y="655496"/>
                  <a:pt x="326003" y="633964"/>
                  <a:pt x="307405" y="617831"/>
                </a:cubicBezTo>
                <a:cubicBezTo>
                  <a:pt x="288806" y="601699"/>
                  <a:pt x="261107" y="593633"/>
                  <a:pt x="224310" y="593633"/>
                </a:cubicBezTo>
                <a:close/>
                <a:moveTo>
                  <a:pt x="793842" y="0"/>
                </a:moveTo>
                <a:cubicBezTo>
                  <a:pt x="1232269" y="0"/>
                  <a:pt x="1587684" y="329113"/>
                  <a:pt x="1587684" y="735095"/>
                </a:cubicBezTo>
                <a:cubicBezTo>
                  <a:pt x="1587684" y="1141077"/>
                  <a:pt x="1232269" y="1470190"/>
                  <a:pt x="793842" y="1470190"/>
                </a:cubicBezTo>
                <a:cubicBezTo>
                  <a:pt x="355415" y="1470190"/>
                  <a:pt x="0" y="1141077"/>
                  <a:pt x="0" y="735095"/>
                </a:cubicBezTo>
                <a:cubicBezTo>
                  <a:pt x="0" y="329113"/>
                  <a:pt x="355415" y="0"/>
                  <a:pt x="793842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Visit Broadstairs - quintessential seaside town on the Kent coast - Visit  Thanet">
            <a:extLst>
              <a:ext uri="{FF2B5EF4-FFF2-40B4-BE49-F238E27FC236}">
                <a16:creationId xmlns:a16="http://schemas.microsoft.com/office/drawing/2014/main" id="{AE8237BC-A91F-EC8E-60F4-42E6173F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3" y="5749211"/>
            <a:ext cx="1069721" cy="996064"/>
          </a:xfrm>
          <a:custGeom>
            <a:avLst/>
            <a:gdLst/>
            <a:ahLst/>
            <a:cxnLst/>
            <a:rect l="l" t="t" r="r" b="b"/>
            <a:pathLst>
              <a:path w="1488724" h="1386216">
                <a:moveTo>
                  <a:pt x="693640" y="714168"/>
                </a:moveTo>
                <a:lnTo>
                  <a:pt x="750836" y="784763"/>
                </a:lnTo>
                <a:cubicBezTo>
                  <a:pt x="741237" y="792763"/>
                  <a:pt x="732371" y="798496"/>
                  <a:pt x="724238" y="801962"/>
                </a:cubicBezTo>
                <a:cubicBezTo>
                  <a:pt x="716105" y="805429"/>
                  <a:pt x="707639" y="807162"/>
                  <a:pt x="698839" y="807162"/>
                </a:cubicBezTo>
                <a:cubicBezTo>
                  <a:pt x="685507" y="807162"/>
                  <a:pt x="674874" y="803329"/>
                  <a:pt x="666941" y="795663"/>
                </a:cubicBezTo>
                <a:cubicBezTo>
                  <a:pt x="659008" y="787997"/>
                  <a:pt x="655042" y="778097"/>
                  <a:pt x="655042" y="765964"/>
                </a:cubicBezTo>
                <a:cubicBezTo>
                  <a:pt x="655042" y="756365"/>
                  <a:pt x="658242" y="746966"/>
                  <a:pt x="664641" y="737766"/>
                </a:cubicBezTo>
                <a:cubicBezTo>
                  <a:pt x="671041" y="728567"/>
                  <a:pt x="680707" y="720701"/>
                  <a:pt x="693640" y="714168"/>
                </a:cubicBezTo>
                <a:close/>
                <a:moveTo>
                  <a:pt x="717638" y="589775"/>
                </a:moveTo>
                <a:cubicBezTo>
                  <a:pt x="726838" y="589775"/>
                  <a:pt x="734137" y="592308"/>
                  <a:pt x="739537" y="597375"/>
                </a:cubicBezTo>
                <a:cubicBezTo>
                  <a:pt x="744936" y="602441"/>
                  <a:pt x="747636" y="608574"/>
                  <a:pt x="747636" y="615774"/>
                </a:cubicBezTo>
                <a:cubicBezTo>
                  <a:pt x="747636" y="624307"/>
                  <a:pt x="742037" y="632906"/>
                  <a:pt x="730837" y="641572"/>
                </a:cubicBezTo>
                <a:lnTo>
                  <a:pt x="715638" y="653171"/>
                </a:lnTo>
                <a:lnTo>
                  <a:pt x="701839" y="637172"/>
                </a:lnTo>
                <a:cubicBezTo>
                  <a:pt x="693306" y="627306"/>
                  <a:pt x="689040" y="618907"/>
                  <a:pt x="689040" y="611974"/>
                </a:cubicBezTo>
                <a:cubicBezTo>
                  <a:pt x="689040" y="606108"/>
                  <a:pt x="691573" y="600941"/>
                  <a:pt x="696639" y="596475"/>
                </a:cubicBezTo>
                <a:cubicBezTo>
                  <a:pt x="701706" y="592008"/>
                  <a:pt x="708705" y="589775"/>
                  <a:pt x="717638" y="589775"/>
                </a:cubicBezTo>
                <a:close/>
                <a:moveTo>
                  <a:pt x="894195" y="555177"/>
                </a:moveTo>
                <a:lnTo>
                  <a:pt x="894195" y="848359"/>
                </a:lnTo>
                <a:lnTo>
                  <a:pt x="949191" y="848359"/>
                </a:lnTo>
                <a:lnTo>
                  <a:pt x="949191" y="617574"/>
                </a:lnTo>
                <a:lnTo>
                  <a:pt x="1007188" y="848359"/>
                </a:lnTo>
                <a:lnTo>
                  <a:pt x="1064184" y="848359"/>
                </a:lnTo>
                <a:lnTo>
                  <a:pt x="1122381" y="617574"/>
                </a:lnTo>
                <a:lnTo>
                  <a:pt x="1122381" y="848359"/>
                </a:lnTo>
                <a:lnTo>
                  <a:pt x="1177377" y="848359"/>
                </a:lnTo>
                <a:lnTo>
                  <a:pt x="1177377" y="555177"/>
                </a:lnTo>
                <a:lnTo>
                  <a:pt x="1088583" y="555177"/>
                </a:lnTo>
                <a:lnTo>
                  <a:pt x="1035986" y="755165"/>
                </a:lnTo>
                <a:lnTo>
                  <a:pt x="982789" y="555177"/>
                </a:lnTo>
                <a:close/>
                <a:moveTo>
                  <a:pt x="324295" y="555177"/>
                </a:moveTo>
                <a:lnTo>
                  <a:pt x="324295" y="848359"/>
                </a:lnTo>
                <a:lnTo>
                  <a:pt x="383491" y="848359"/>
                </a:lnTo>
                <a:lnTo>
                  <a:pt x="383491" y="759765"/>
                </a:lnTo>
                <a:lnTo>
                  <a:pt x="431488" y="710768"/>
                </a:lnTo>
                <a:lnTo>
                  <a:pt x="512083" y="848359"/>
                </a:lnTo>
                <a:lnTo>
                  <a:pt x="588679" y="848359"/>
                </a:lnTo>
                <a:lnTo>
                  <a:pt x="472286" y="669370"/>
                </a:lnTo>
                <a:lnTo>
                  <a:pt x="582679" y="555177"/>
                </a:lnTo>
                <a:lnTo>
                  <a:pt x="503084" y="555177"/>
                </a:lnTo>
                <a:lnTo>
                  <a:pt x="383491" y="685369"/>
                </a:lnTo>
                <a:lnTo>
                  <a:pt x="383491" y="555177"/>
                </a:lnTo>
                <a:close/>
                <a:moveTo>
                  <a:pt x="716238" y="550178"/>
                </a:moveTo>
                <a:cubicBezTo>
                  <a:pt x="689973" y="550178"/>
                  <a:pt x="669741" y="556344"/>
                  <a:pt x="655542" y="568677"/>
                </a:cubicBezTo>
                <a:cubicBezTo>
                  <a:pt x="641343" y="581009"/>
                  <a:pt x="634243" y="596042"/>
                  <a:pt x="634243" y="613774"/>
                </a:cubicBezTo>
                <a:cubicBezTo>
                  <a:pt x="634243" y="623373"/>
                  <a:pt x="636776" y="633539"/>
                  <a:pt x="641843" y="644272"/>
                </a:cubicBezTo>
                <a:cubicBezTo>
                  <a:pt x="646909" y="655005"/>
                  <a:pt x="654442" y="666304"/>
                  <a:pt x="664441" y="678170"/>
                </a:cubicBezTo>
                <a:cubicBezTo>
                  <a:pt x="642176" y="689236"/>
                  <a:pt x="625444" y="702268"/>
                  <a:pt x="614244" y="717268"/>
                </a:cubicBezTo>
                <a:cubicBezTo>
                  <a:pt x="603045" y="732267"/>
                  <a:pt x="597445" y="749166"/>
                  <a:pt x="597445" y="767964"/>
                </a:cubicBezTo>
                <a:cubicBezTo>
                  <a:pt x="597445" y="788630"/>
                  <a:pt x="604578" y="806895"/>
                  <a:pt x="618844" y="822761"/>
                </a:cubicBezTo>
                <a:cubicBezTo>
                  <a:pt x="637243" y="843293"/>
                  <a:pt x="664708" y="853559"/>
                  <a:pt x="701239" y="853559"/>
                </a:cubicBezTo>
                <a:cubicBezTo>
                  <a:pt x="719638" y="853559"/>
                  <a:pt x="735504" y="851026"/>
                  <a:pt x="748836" y="845960"/>
                </a:cubicBezTo>
                <a:cubicBezTo>
                  <a:pt x="762169" y="840893"/>
                  <a:pt x="774768" y="833027"/>
                  <a:pt x="786634" y="822361"/>
                </a:cubicBezTo>
                <a:cubicBezTo>
                  <a:pt x="801966" y="836627"/>
                  <a:pt x="817965" y="847826"/>
                  <a:pt x="834631" y="855959"/>
                </a:cubicBezTo>
                <a:lnTo>
                  <a:pt x="868629" y="812562"/>
                </a:lnTo>
                <a:cubicBezTo>
                  <a:pt x="863962" y="810295"/>
                  <a:pt x="856663" y="805662"/>
                  <a:pt x="846730" y="798663"/>
                </a:cubicBezTo>
                <a:cubicBezTo>
                  <a:pt x="836798" y="791663"/>
                  <a:pt x="828698" y="785230"/>
                  <a:pt x="822432" y="779364"/>
                </a:cubicBezTo>
                <a:cubicBezTo>
                  <a:pt x="826698" y="773764"/>
                  <a:pt x="830698" y="766798"/>
                  <a:pt x="834431" y="758465"/>
                </a:cubicBezTo>
                <a:cubicBezTo>
                  <a:pt x="838164" y="750132"/>
                  <a:pt x="842564" y="736966"/>
                  <a:pt x="847630" y="718967"/>
                </a:cubicBezTo>
                <a:lnTo>
                  <a:pt x="796833" y="707368"/>
                </a:lnTo>
                <a:cubicBezTo>
                  <a:pt x="793367" y="721101"/>
                  <a:pt x="789234" y="732233"/>
                  <a:pt x="784434" y="740766"/>
                </a:cubicBezTo>
                <a:lnTo>
                  <a:pt x="743637" y="686969"/>
                </a:lnTo>
                <a:cubicBezTo>
                  <a:pt x="765102" y="673504"/>
                  <a:pt x="779368" y="661438"/>
                  <a:pt x="786434" y="650772"/>
                </a:cubicBezTo>
                <a:cubicBezTo>
                  <a:pt x="793500" y="640106"/>
                  <a:pt x="797033" y="628840"/>
                  <a:pt x="797033" y="616974"/>
                </a:cubicBezTo>
                <a:cubicBezTo>
                  <a:pt x="797033" y="598308"/>
                  <a:pt x="789900" y="582509"/>
                  <a:pt x="775635" y="569577"/>
                </a:cubicBezTo>
                <a:cubicBezTo>
                  <a:pt x="761369" y="556644"/>
                  <a:pt x="741570" y="550178"/>
                  <a:pt x="716238" y="550178"/>
                </a:cubicBezTo>
                <a:close/>
                <a:moveTo>
                  <a:pt x="744362" y="0"/>
                </a:moveTo>
                <a:cubicBezTo>
                  <a:pt x="1155462" y="0"/>
                  <a:pt x="1488724" y="310315"/>
                  <a:pt x="1488724" y="693108"/>
                </a:cubicBezTo>
                <a:cubicBezTo>
                  <a:pt x="1488724" y="1075901"/>
                  <a:pt x="1155462" y="1386216"/>
                  <a:pt x="744362" y="1386216"/>
                </a:cubicBezTo>
                <a:cubicBezTo>
                  <a:pt x="333262" y="1386216"/>
                  <a:pt x="0" y="1075901"/>
                  <a:pt x="0" y="693108"/>
                </a:cubicBezTo>
                <a:cubicBezTo>
                  <a:pt x="0" y="310315"/>
                  <a:pt x="333262" y="0"/>
                  <a:pt x="744362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C2E4385-35E9-2CB7-4BC2-5EEB85657E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13" y="176449"/>
            <a:ext cx="1096368" cy="1048554"/>
          </a:xfrm>
          <a:custGeom>
            <a:avLst/>
            <a:gdLst/>
            <a:ahLst/>
            <a:cxnLst/>
            <a:rect l="l" t="t" r="r" b="b"/>
            <a:pathLst>
              <a:path w="1525808" h="1459266">
                <a:moveTo>
                  <a:pt x="677955" y="762168"/>
                </a:moveTo>
                <a:lnTo>
                  <a:pt x="735152" y="832763"/>
                </a:lnTo>
                <a:cubicBezTo>
                  <a:pt x="725552" y="840763"/>
                  <a:pt x="716686" y="846496"/>
                  <a:pt x="708553" y="849962"/>
                </a:cubicBezTo>
                <a:cubicBezTo>
                  <a:pt x="700420" y="853429"/>
                  <a:pt x="691954" y="855162"/>
                  <a:pt x="683155" y="855162"/>
                </a:cubicBezTo>
                <a:cubicBezTo>
                  <a:pt x="669822" y="855162"/>
                  <a:pt x="659190" y="851329"/>
                  <a:pt x="651257" y="843663"/>
                </a:cubicBezTo>
                <a:cubicBezTo>
                  <a:pt x="643324" y="835997"/>
                  <a:pt x="639357" y="826097"/>
                  <a:pt x="639357" y="813965"/>
                </a:cubicBezTo>
                <a:cubicBezTo>
                  <a:pt x="639357" y="804365"/>
                  <a:pt x="642557" y="794966"/>
                  <a:pt x="648957" y="785766"/>
                </a:cubicBezTo>
                <a:cubicBezTo>
                  <a:pt x="655356" y="776567"/>
                  <a:pt x="665023" y="768701"/>
                  <a:pt x="677955" y="762168"/>
                </a:cubicBezTo>
                <a:close/>
                <a:moveTo>
                  <a:pt x="701954" y="637775"/>
                </a:moveTo>
                <a:cubicBezTo>
                  <a:pt x="711153" y="637775"/>
                  <a:pt x="718453" y="640309"/>
                  <a:pt x="723852" y="645375"/>
                </a:cubicBezTo>
                <a:cubicBezTo>
                  <a:pt x="729252" y="650441"/>
                  <a:pt x="731952" y="656574"/>
                  <a:pt x="731952" y="663774"/>
                </a:cubicBezTo>
                <a:cubicBezTo>
                  <a:pt x="731952" y="672307"/>
                  <a:pt x="726352" y="680906"/>
                  <a:pt x="715153" y="689572"/>
                </a:cubicBezTo>
                <a:lnTo>
                  <a:pt x="699954" y="701171"/>
                </a:lnTo>
                <a:lnTo>
                  <a:pt x="686155" y="685172"/>
                </a:lnTo>
                <a:cubicBezTo>
                  <a:pt x="677622" y="675306"/>
                  <a:pt x="673355" y="666907"/>
                  <a:pt x="673355" y="659974"/>
                </a:cubicBezTo>
                <a:cubicBezTo>
                  <a:pt x="673355" y="654108"/>
                  <a:pt x="675889" y="648941"/>
                  <a:pt x="680955" y="644475"/>
                </a:cubicBezTo>
                <a:cubicBezTo>
                  <a:pt x="686021" y="640009"/>
                  <a:pt x="693021" y="637775"/>
                  <a:pt x="701954" y="637775"/>
                </a:cubicBezTo>
                <a:close/>
                <a:moveTo>
                  <a:pt x="860437" y="603177"/>
                </a:moveTo>
                <a:lnTo>
                  <a:pt x="930433" y="896360"/>
                </a:lnTo>
                <a:lnTo>
                  <a:pt x="994629" y="896360"/>
                </a:lnTo>
                <a:lnTo>
                  <a:pt x="1052825" y="677173"/>
                </a:lnTo>
                <a:lnTo>
                  <a:pt x="1111222" y="896360"/>
                </a:lnTo>
                <a:lnTo>
                  <a:pt x="1174018" y="896360"/>
                </a:lnTo>
                <a:lnTo>
                  <a:pt x="1245214" y="603177"/>
                </a:lnTo>
                <a:lnTo>
                  <a:pt x="1185617" y="603177"/>
                </a:lnTo>
                <a:lnTo>
                  <a:pt x="1140620" y="807965"/>
                </a:lnTo>
                <a:lnTo>
                  <a:pt x="1089223" y="603177"/>
                </a:lnTo>
                <a:lnTo>
                  <a:pt x="1018827" y="603177"/>
                </a:lnTo>
                <a:lnTo>
                  <a:pt x="965231" y="804565"/>
                </a:lnTo>
                <a:lnTo>
                  <a:pt x="921033" y="603177"/>
                </a:lnTo>
                <a:close/>
                <a:moveTo>
                  <a:pt x="298885" y="603177"/>
                </a:moveTo>
                <a:lnTo>
                  <a:pt x="298885" y="896360"/>
                </a:lnTo>
                <a:lnTo>
                  <a:pt x="353882" y="896360"/>
                </a:lnTo>
                <a:lnTo>
                  <a:pt x="353882" y="705171"/>
                </a:lnTo>
                <a:lnTo>
                  <a:pt x="472075" y="896360"/>
                </a:lnTo>
                <a:lnTo>
                  <a:pt x="531471" y="896360"/>
                </a:lnTo>
                <a:lnTo>
                  <a:pt x="531471" y="603177"/>
                </a:lnTo>
                <a:lnTo>
                  <a:pt x="476474" y="603177"/>
                </a:lnTo>
                <a:lnTo>
                  <a:pt x="476474" y="798965"/>
                </a:lnTo>
                <a:lnTo>
                  <a:pt x="356482" y="603177"/>
                </a:lnTo>
                <a:close/>
                <a:moveTo>
                  <a:pt x="700554" y="598178"/>
                </a:moveTo>
                <a:cubicBezTo>
                  <a:pt x="674289" y="598178"/>
                  <a:pt x="654056" y="604344"/>
                  <a:pt x="639857" y="616677"/>
                </a:cubicBezTo>
                <a:cubicBezTo>
                  <a:pt x="625658" y="629009"/>
                  <a:pt x="618559" y="644042"/>
                  <a:pt x="618559" y="661774"/>
                </a:cubicBezTo>
                <a:cubicBezTo>
                  <a:pt x="618559" y="671373"/>
                  <a:pt x="621092" y="681539"/>
                  <a:pt x="626158" y="692272"/>
                </a:cubicBezTo>
                <a:cubicBezTo>
                  <a:pt x="631225" y="703005"/>
                  <a:pt x="638757" y="714304"/>
                  <a:pt x="648757" y="726170"/>
                </a:cubicBezTo>
                <a:cubicBezTo>
                  <a:pt x="626492" y="737236"/>
                  <a:pt x="609759" y="750268"/>
                  <a:pt x="598560" y="765268"/>
                </a:cubicBezTo>
                <a:cubicBezTo>
                  <a:pt x="587361" y="780267"/>
                  <a:pt x="581761" y="797166"/>
                  <a:pt x="581761" y="815964"/>
                </a:cubicBezTo>
                <a:cubicBezTo>
                  <a:pt x="581761" y="836630"/>
                  <a:pt x="588894" y="854895"/>
                  <a:pt x="603160" y="870761"/>
                </a:cubicBezTo>
                <a:cubicBezTo>
                  <a:pt x="621559" y="891293"/>
                  <a:pt x="649023" y="901559"/>
                  <a:pt x="685555" y="901559"/>
                </a:cubicBezTo>
                <a:cubicBezTo>
                  <a:pt x="703953" y="901559"/>
                  <a:pt x="719819" y="899026"/>
                  <a:pt x="733152" y="893960"/>
                </a:cubicBezTo>
                <a:cubicBezTo>
                  <a:pt x="746484" y="888893"/>
                  <a:pt x="759083" y="881027"/>
                  <a:pt x="770949" y="870361"/>
                </a:cubicBezTo>
                <a:cubicBezTo>
                  <a:pt x="786282" y="884627"/>
                  <a:pt x="802281" y="895826"/>
                  <a:pt x="818946" y="903959"/>
                </a:cubicBezTo>
                <a:lnTo>
                  <a:pt x="852944" y="860562"/>
                </a:lnTo>
                <a:cubicBezTo>
                  <a:pt x="848278" y="858295"/>
                  <a:pt x="840978" y="853662"/>
                  <a:pt x="831046" y="846663"/>
                </a:cubicBezTo>
                <a:cubicBezTo>
                  <a:pt x="821113" y="839663"/>
                  <a:pt x="813013" y="833230"/>
                  <a:pt x="806747" y="827364"/>
                </a:cubicBezTo>
                <a:cubicBezTo>
                  <a:pt x="811014" y="821764"/>
                  <a:pt x="815013" y="814798"/>
                  <a:pt x="818746" y="806465"/>
                </a:cubicBezTo>
                <a:cubicBezTo>
                  <a:pt x="822479" y="798132"/>
                  <a:pt x="826879" y="784966"/>
                  <a:pt x="831946" y="766967"/>
                </a:cubicBezTo>
                <a:lnTo>
                  <a:pt x="781149" y="755368"/>
                </a:lnTo>
                <a:cubicBezTo>
                  <a:pt x="777682" y="769101"/>
                  <a:pt x="773549" y="780233"/>
                  <a:pt x="768749" y="788766"/>
                </a:cubicBezTo>
                <a:lnTo>
                  <a:pt x="727952" y="734969"/>
                </a:lnTo>
                <a:cubicBezTo>
                  <a:pt x="749417" y="721504"/>
                  <a:pt x="763683" y="709438"/>
                  <a:pt x="770749" y="698772"/>
                </a:cubicBezTo>
                <a:cubicBezTo>
                  <a:pt x="777816" y="688106"/>
                  <a:pt x="781349" y="676840"/>
                  <a:pt x="781349" y="664974"/>
                </a:cubicBezTo>
                <a:cubicBezTo>
                  <a:pt x="781349" y="646308"/>
                  <a:pt x="774216" y="630509"/>
                  <a:pt x="759950" y="617577"/>
                </a:cubicBezTo>
                <a:cubicBezTo>
                  <a:pt x="745684" y="604644"/>
                  <a:pt x="725885" y="598178"/>
                  <a:pt x="700554" y="598178"/>
                </a:cubicBezTo>
                <a:close/>
                <a:moveTo>
                  <a:pt x="762904" y="0"/>
                </a:moveTo>
                <a:cubicBezTo>
                  <a:pt x="1184244" y="0"/>
                  <a:pt x="1525808" y="326668"/>
                  <a:pt x="1525808" y="729633"/>
                </a:cubicBezTo>
                <a:cubicBezTo>
                  <a:pt x="1525808" y="1132598"/>
                  <a:pt x="1184244" y="1459266"/>
                  <a:pt x="762904" y="1459266"/>
                </a:cubicBezTo>
                <a:cubicBezTo>
                  <a:pt x="341564" y="1459266"/>
                  <a:pt x="0" y="1132598"/>
                  <a:pt x="0" y="729633"/>
                </a:cubicBezTo>
                <a:cubicBezTo>
                  <a:pt x="0" y="326668"/>
                  <a:pt x="341564" y="0"/>
                  <a:pt x="762904" y="0"/>
                </a:cubicBezTo>
                <a:close/>
              </a:path>
            </a:pathLst>
          </a:cu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F50BDE2-BB53-92E1-EFF1-37B00C7D900A}"/>
              </a:ext>
            </a:extLst>
          </p:cNvPr>
          <p:cNvGrpSpPr/>
          <p:nvPr/>
        </p:nvGrpSpPr>
        <p:grpSpPr>
          <a:xfrm>
            <a:off x="-1112641" y="1307391"/>
            <a:ext cx="1068059" cy="1022154"/>
            <a:chOff x="171472" y="1555617"/>
            <a:chExt cx="1281671" cy="122658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9575B8-5415-79DE-7942-EA75089546C9}"/>
                </a:ext>
              </a:extLst>
            </p:cNvPr>
            <p:cNvSpPr/>
            <p:nvPr/>
          </p:nvSpPr>
          <p:spPr>
            <a:xfrm>
              <a:off x="234673" y="1644119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5D7B24C-4F28-CA02-C1D8-AB027237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85000"/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472" y="1555617"/>
              <a:ext cx="1281671" cy="1226585"/>
            </a:xfrm>
            <a:custGeom>
              <a:avLst/>
              <a:gdLst/>
              <a:ahLst/>
              <a:cxnLst/>
              <a:rect l="l" t="t" r="r" b="b"/>
              <a:pathLst>
                <a:path w="1486412" h="1422526">
                  <a:moveTo>
                    <a:pt x="491851" y="655834"/>
                  </a:moveTo>
                  <a:lnTo>
                    <a:pt x="491851" y="868221"/>
                  </a:lnTo>
                  <a:lnTo>
                    <a:pt x="548048" y="868221"/>
                  </a:lnTo>
                  <a:lnTo>
                    <a:pt x="548048" y="655834"/>
                  </a:lnTo>
                  <a:close/>
                  <a:moveTo>
                    <a:pt x="1159797" y="651034"/>
                  </a:moveTo>
                  <a:cubicBezTo>
                    <a:pt x="1129265" y="651034"/>
                    <a:pt x="1106733" y="657300"/>
                    <a:pt x="1092201" y="669833"/>
                  </a:cubicBezTo>
                  <a:cubicBezTo>
                    <a:pt x="1077668" y="682365"/>
                    <a:pt x="1070402" y="697831"/>
                    <a:pt x="1070402" y="716230"/>
                  </a:cubicBezTo>
                  <a:cubicBezTo>
                    <a:pt x="1070402" y="736629"/>
                    <a:pt x="1078802" y="752561"/>
                    <a:pt x="1095601" y="764027"/>
                  </a:cubicBezTo>
                  <a:cubicBezTo>
                    <a:pt x="1107733" y="772293"/>
                    <a:pt x="1136465" y="781426"/>
                    <a:pt x="1181795" y="791425"/>
                  </a:cubicBezTo>
                  <a:cubicBezTo>
                    <a:pt x="1191528" y="793692"/>
                    <a:pt x="1197794" y="796158"/>
                    <a:pt x="1200594" y="798825"/>
                  </a:cubicBezTo>
                  <a:cubicBezTo>
                    <a:pt x="1203261" y="801625"/>
                    <a:pt x="1204594" y="805158"/>
                    <a:pt x="1204594" y="809424"/>
                  </a:cubicBezTo>
                  <a:cubicBezTo>
                    <a:pt x="1204594" y="815691"/>
                    <a:pt x="1202127" y="820690"/>
                    <a:pt x="1197194" y="824423"/>
                  </a:cubicBezTo>
                  <a:cubicBezTo>
                    <a:pt x="1189861" y="829756"/>
                    <a:pt x="1178929" y="832423"/>
                    <a:pt x="1164396" y="832423"/>
                  </a:cubicBezTo>
                  <a:cubicBezTo>
                    <a:pt x="1151197" y="832423"/>
                    <a:pt x="1140931" y="829590"/>
                    <a:pt x="1133598" y="823923"/>
                  </a:cubicBezTo>
                  <a:cubicBezTo>
                    <a:pt x="1126265" y="818257"/>
                    <a:pt x="1121399" y="809958"/>
                    <a:pt x="1118999" y="799025"/>
                  </a:cubicBezTo>
                  <a:lnTo>
                    <a:pt x="1062603" y="807624"/>
                  </a:lnTo>
                  <a:cubicBezTo>
                    <a:pt x="1067802" y="827756"/>
                    <a:pt x="1078835" y="843689"/>
                    <a:pt x="1095701" y="855421"/>
                  </a:cubicBezTo>
                  <a:cubicBezTo>
                    <a:pt x="1112566" y="867154"/>
                    <a:pt x="1135465" y="873020"/>
                    <a:pt x="1164396" y="873020"/>
                  </a:cubicBezTo>
                  <a:cubicBezTo>
                    <a:pt x="1196261" y="873020"/>
                    <a:pt x="1220326" y="866021"/>
                    <a:pt x="1236592" y="852022"/>
                  </a:cubicBezTo>
                  <a:cubicBezTo>
                    <a:pt x="1252858" y="838023"/>
                    <a:pt x="1260991" y="821290"/>
                    <a:pt x="1260991" y="801825"/>
                  </a:cubicBezTo>
                  <a:cubicBezTo>
                    <a:pt x="1260991" y="783959"/>
                    <a:pt x="1255124" y="770027"/>
                    <a:pt x="1243392" y="760027"/>
                  </a:cubicBezTo>
                  <a:cubicBezTo>
                    <a:pt x="1231526" y="750161"/>
                    <a:pt x="1210627" y="741828"/>
                    <a:pt x="1180695" y="735029"/>
                  </a:cubicBezTo>
                  <a:cubicBezTo>
                    <a:pt x="1150764" y="728229"/>
                    <a:pt x="1133265" y="722963"/>
                    <a:pt x="1128199" y="719230"/>
                  </a:cubicBezTo>
                  <a:cubicBezTo>
                    <a:pt x="1124465" y="716430"/>
                    <a:pt x="1122599" y="713030"/>
                    <a:pt x="1122599" y="709030"/>
                  </a:cubicBezTo>
                  <a:cubicBezTo>
                    <a:pt x="1122599" y="704364"/>
                    <a:pt x="1124732" y="700564"/>
                    <a:pt x="1128999" y="697631"/>
                  </a:cubicBezTo>
                  <a:cubicBezTo>
                    <a:pt x="1135398" y="693498"/>
                    <a:pt x="1145998" y="691431"/>
                    <a:pt x="1160797" y="691431"/>
                  </a:cubicBezTo>
                  <a:cubicBezTo>
                    <a:pt x="1172529" y="691431"/>
                    <a:pt x="1181562" y="693631"/>
                    <a:pt x="1187895" y="698031"/>
                  </a:cubicBezTo>
                  <a:cubicBezTo>
                    <a:pt x="1194228" y="702431"/>
                    <a:pt x="1198528" y="708764"/>
                    <a:pt x="1200794" y="717030"/>
                  </a:cubicBezTo>
                  <a:lnTo>
                    <a:pt x="1253791" y="707230"/>
                  </a:lnTo>
                  <a:cubicBezTo>
                    <a:pt x="1248458" y="688698"/>
                    <a:pt x="1238725" y="674699"/>
                    <a:pt x="1224593" y="665233"/>
                  </a:cubicBezTo>
                  <a:cubicBezTo>
                    <a:pt x="1210460" y="655767"/>
                    <a:pt x="1188862" y="651034"/>
                    <a:pt x="1159797" y="651034"/>
                  </a:cubicBezTo>
                  <a:close/>
                  <a:moveTo>
                    <a:pt x="944396" y="651034"/>
                  </a:moveTo>
                  <a:cubicBezTo>
                    <a:pt x="912798" y="651034"/>
                    <a:pt x="887733" y="660800"/>
                    <a:pt x="869200" y="680332"/>
                  </a:cubicBezTo>
                  <a:cubicBezTo>
                    <a:pt x="850668" y="699864"/>
                    <a:pt x="841402" y="727163"/>
                    <a:pt x="841402" y="762227"/>
                  </a:cubicBezTo>
                  <a:cubicBezTo>
                    <a:pt x="841402" y="796892"/>
                    <a:pt x="850635" y="824023"/>
                    <a:pt x="869100" y="843622"/>
                  </a:cubicBezTo>
                  <a:cubicBezTo>
                    <a:pt x="887566" y="863221"/>
                    <a:pt x="912331" y="873020"/>
                    <a:pt x="943396" y="873020"/>
                  </a:cubicBezTo>
                  <a:cubicBezTo>
                    <a:pt x="970728" y="873020"/>
                    <a:pt x="992526" y="866554"/>
                    <a:pt x="1008792" y="853622"/>
                  </a:cubicBezTo>
                  <a:cubicBezTo>
                    <a:pt x="1025057" y="840689"/>
                    <a:pt x="1036057" y="821557"/>
                    <a:pt x="1041790" y="796225"/>
                  </a:cubicBezTo>
                  <a:lnTo>
                    <a:pt x="986593" y="786826"/>
                  </a:lnTo>
                  <a:cubicBezTo>
                    <a:pt x="983793" y="801625"/>
                    <a:pt x="978994" y="812057"/>
                    <a:pt x="972194" y="818124"/>
                  </a:cubicBezTo>
                  <a:cubicBezTo>
                    <a:pt x="965395" y="824190"/>
                    <a:pt x="956662" y="827223"/>
                    <a:pt x="945996" y="827223"/>
                  </a:cubicBezTo>
                  <a:cubicBezTo>
                    <a:pt x="931730" y="827223"/>
                    <a:pt x="920364" y="822023"/>
                    <a:pt x="911898" y="811624"/>
                  </a:cubicBezTo>
                  <a:cubicBezTo>
                    <a:pt x="903432" y="801225"/>
                    <a:pt x="899199" y="783426"/>
                    <a:pt x="899199" y="758227"/>
                  </a:cubicBezTo>
                  <a:cubicBezTo>
                    <a:pt x="899199" y="735562"/>
                    <a:pt x="903365" y="719396"/>
                    <a:pt x="911698" y="709730"/>
                  </a:cubicBezTo>
                  <a:cubicBezTo>
                    <a:pt x="920031" y="700064"/>
                    <a:pt x="931197" y="695231"/>
                    <a:pt x="945196" y="695231"/>
                  </a:cubicBezTo>
                  <a:cubicBezTo>
                    <a:pt x="955728" y="695231"/>
                    <a:pt x="964295" y="698031"/>
                    <a:pt x="970894" y="703631"/>
                  </a:cubicBezTo>
                  <a:cubicBezTo>
                    <a:pt x="977494" y="709230"/>
                    <a:pt x="981727" y="717563"/>
                    <a:pt x="983593" y="728629"/>
                  </a:cubicBezTo>
                  <a:lnTo>
                    <a:pt x="1038990" y="718630"/>
                  </a:lnTo>
                  <a:cubicBezTo>
                    <a:pt x="1032324" y="695831"/>
                    <a:pt x="1021358" y="678866"/>
                    <a:pt x="1006092" y="667733"/>
                  </a:cubicBezTo>
                  <a:cubicBezTo>
                    <a:pt x="990826" y="656600"/>
                    <a:pt x="970261" y="651034"/>
                    <a:pt x="944396" y="651034"/>
                  </a:cubicBezTo>
                  <a:close/>
                  <a:moveTo>
                    <a:pt x="727944" y="651034"/>
                  </a:moveTo>
                  <a:cubicBezTo>
                    <a:pt x="699812" y="651034"/>
                    <a:pt x="676480" y="663033"/>
                    <a:pt x="657948" y="687032"/>
                  </a:cubicBezTo>
                  <a:lnTo>
                    <a:pt x="657948" y="655834"/>
                  </a:lnTo>
                  <a:lnTo>
                    <a:pt x="605751" y="655834"/>
                  </a:lnTo>
                  <a:lnTo>
                    <a:pt x="605751" y="868221"/>
                  </a:lnTo>
                  <a:lnTo>
                    <a:pt x="661948" y="868221"/>
                  </a:lnTo>
                  <a:lnTo>
                    <a:pt x="661948" y="772027"/>
                  </a:lnTo>
                  <a:cubicBezTo>
                    <a:pt x="661948" y="748295"/>
                    <a:pt x="663381" y="732029"/>
                    <a:pt x="666248" y="723229"/>
                  </a:cubicBezTo>
                  <a:cubicBezTo>
                    <a:pt x="669114" y="714430"/>
                    <a:pt x="674414" y="707364"/>
                    <a:pt x="682147" y="702031"/>
                  </a:cubicBezTo>
                  <a:cubicBezTo>
                    <a:pt x="689880" y="696698"/>
                    <a:pt x="698612" y="694031"/>
                    <a:pt x="708345" y="694031"/>
                  </a:cubicBezTo>
                  <a:cubicBezTo>
                    <a:pt x="715945" y="694031"/>
                    <a:pt x="722444" y="695898"/>
                    <a:pt x="727844" y="699631"/>
                  </a:cubicBezTo>
                  <a:cubicBezTo>
                    <a:pt x="733244" y="703364"/>
                    <a:pt x="737143" y="708597"/>
                    <a:pt x="739543" y="715330"/>
                  </a:cubicBezTo>
                  <a:cubicBezTo>
                    <a:pt x="741943" y="722063"/>
                    <a:pt x="743143" y="736895"/>
                    <a:pt x="743143" y="759827"/>
                  </a:cubicBezTo>
                  <a:lnTo>
                    <a:pt x="743143" y="868221"/>
                  </a:lnTo>
                  <a:lnTo>
                    <a:pt x="799340" y="868221"/>
                  </a:lnTo>
                  <a:lnTo>
                    <a:pt x="799340" y="736229"/>
                  </a:lnTo>
                  <a:cubicBezTo>
                    <a:pt x="799340" y="719830"/>
                    <a:pt x="798306" y="707230"/>
                    <a:pt x="796240" y="698431"/>
                  </a:cubicBezTo>
                  <a:cubicBezTo>
                    <a:pt x="794173" y="689632"/>
                    <a:pt x="790507" y="681765"/>
                    <a:pt x="785240" y="674832"/>
                  </a:cubicBezTo>
                  <a:cubicBezTo>
                    <a:pt x="779974" y="667900"/>
                    <a:pt x="772208" y="662200"/>
                    <a:pt x="761942" y="657733"/>
                  </a:cubicBezTo>
                  <a:cubicBezTo>
                    <a:pt x="751676" y="653267"/>
                    <a:pt x="740343" y="651034"/>
                    <a:pt x="727944" y="651034"/>
                  </a:cubicBezTo>
                  <a:close/>
                  <a:moveTo>
                    <a:pt x="246201" y="577438"/>
                  </a:moveTo>
                  <a:lnTo>
                    <a:pt x="246201" y="868221"/>
                  </a:lnTo>
                  <a:lnTo>
                    <a:pt x="452589" y="868221"/>
                  </a:lnTo>
                  <a:lnTo>
                    <a:pt x="452589" y="818824"/>
                  </a:lnTo>
                  <a:lnTo>
                    <a:pt x="305398" y="818824"/>
                  </a:lnTo>
                  <a:lnTo>
                    <a:pt x="305398" y="577438"/>
                  </a:lnTo>
                  <a:close/>
                  <a:moveTo>
                    <a:pt x="491851" y="575039"/>
                  </a:moveTo>
                  <a:lnTo>
                    <a:pt x="491851" y="627035"/>
                  </a:lnTo>
                  <a:lnTo>
                    <a:pt x="548048" y="627035"/>
                  </a:lnTo>
                  <a:lnTo>
                    <a:pt x="548048" y="575039"/>
                  </a:lnTo>
                  <a:close/>
                  <a:moveTo>
                    <a:pt x="743206" y="0"/>
                  </a:moveTo>
                  <a:cubicBezTo>
                    <a:pt x="1153667" y="0"/>
                    <a:pt x="1486412" y="318443"/>
                    <a:pt x="1486412" y="711263"/>
                  </a:cubicBezTo>
                  <a:cubicBezTo>
                    <a:pt x="1486412" y="1104083"/>
                    <a:pt x="1153667" y="1422526"/>
                    <a:pt x="743206" y="1422526"/>
                  </a:cubicBezTo>
                  <a:cubicBezTo>
                    <a:pt x="332745" y="1422526"/>
                    <a:pt x="0" y="1104083"/>
                    <a:pt x="0" y="711263"/>
                  </a:cubicBezTo>
                  <a:cubicBezTo>
                    <a:pt x="0" y="318443"/>
                    <a:pt x="332745" y="0"/>
                    <a:pt x="743206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blurRad="127000" sx="1000" sy="1000" algn="bl" rotWithShape="0">
                <a:srgbClr val="000000"/>
              </a:outerShdw>
            </a:effec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36A566-8544-52E9-3D9E-900247CF6558}"/>
              </a:ext>
            </a:extLst>
          </p:cNvPr>
          <p:cNvGrpSpPr/>
          <p:nvPr/>
        </p:nvGrpSpPr>
        <p:grpSpPr>
          <a:xfrm>
            <a:off x="-1122704" y="2413410"/>
            <a:ext cx="1060374" cy="1024070"/>
            <a:chOff x="169335" y="2882840"/>
            <a:chExt cx="1272449" cy="12288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D7A3FA2-6E7D-BF59-94BB-5BE5B124380B}"/>
                </a:ext>
              </a:extLst>
            </p:cNvPr>
            <p:cNvSpPr/>
            <p:nvPr/>
          </p:nvSpPr>
          <p:spPr>
            <a:xfrm>
              <a:off x="234673" y="2983064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DAC7F02-05FC-07B1-027B-0D88E7982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alphaModFix amt="85000"/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335" y="2882840"/>
              <a:ext cx="1272449" cy="1228884"/>
            </a:xfrm>
            <a:custGeom>
              <a:avLst/>
              <a:gdLst/>
              <a:ahLst/>
              <a:cxnLst/>
              <a:rect l="l" t="t" r="r" b="b"/>
              <a:pathLst>
                <a:path w="1475716" h="1425192">
                  <a:moveTo>
                    <a:pt x="523390" y="694660"/>
                  </a:moveTo>
                  <a:cubicBezTo>
                    <a:pt x="536010" y="694660"/>
                    <a:pt x="546593" y="699478"/>
                    <a:pt x="555139" y="709115"/>
                  </a:cubicBezTo>
                  <a:cubicBezTo>
                    <a:pt x="563686" y="718751"/>
                    <a:pt x="567960" y="732518"/>
                    <a:pt x="567960" y="750415"/>
                  </a:cubicBezTo>
                  <a:cubicBezTo>
                    <a:pt x="567960" y="768770"/>
                    <a:pt x="563686" y="782766"/>
                    <a:pt x="555139" y="792403"/>
                  </a:cubicBezTo>
                  <a:cubicBezTo>
                    <a:pt x="546593" y="802039"/>
                    <a:pt x="536010" y="806858"/>
                    <a:pt x="523390" y="806858"/>
                  </a:cubicBezTo>
                  <a:cubicBezTo>
                    <a:pt x="510771" y="806858"/>
                    <a:pt x="500159" y="802039"/>
                    <a:pt x="491555" y="792403"/>
                  </a:cubicBezTo>
                  <a:cubicBezTo>
                    <a:pt x="482951" y="782766"/>
                    <a:pt x="478649" y="768885"/>
                    <a:pt x="478649" y="750759"/>
                  </a:cubicBezTo>
                  <a:cubicBezTo>
                    <a:pt x="478649" y="732633"/>
                    <a:pt x="482951" y="718751"/>
                    <a:pt x="491555" y="709115"/>
                  </a:cubicBezTo>
                  <a:cubicBezTo>
                    <a:pt x="500159" y="699478"/>
                    <a:pt x="510771" y="694660"/>
                    <a:pt x="523390" y="694660"/>
                  </a:cubicBezTo>
                  <a:close/>
                  <a:moveTo>
                    <a:pt x="1065343" y="692251"/>
                  </a:moveTo>
                  <a:cubicBezTo>
                    <a:pt x="1075209" y="692251"/>
                    <a:pt x="1083584" y="695893"/>
                    <a:pt x="1090467" y="703178"/>
                  </a:cubicBezTo>
                  <a:cubicBezTo>
                    <a:pt x="1097351" y="710463"/>
                    <a:pt x="1100964" y="721103"/>
                    <a:pt x="1101308" y="735099"/>
                  </a:cubicBezTo>
                  <a:lnTo>
                    <a:pt x="1029034" y="735099"/>
                  </a:lnTo>
                  <a:cubicBezTo>
                    <a:pt x="1028919" y="721906"/>
                    <a:pt x="1032303" y="711467"/>
                    <a:pt x="1039187" y="703780"/>
                  </a:cubicBezTo>
                  <a:cubicBezTo>
                    <a:pt x="1046070" y="696094"/>
                    <a:pt x="1054789" y="692251"/>
                    <a:pt x="1065343" y="692251"/>
                  </a:cubicBezTo>
                  <a:close/>
                  <a:moveTo>
                    <a:pt x="1062418" y="655253"/>
                  </a:moveTo>
                  <a:cubicBezTo>
                    <a:pt x="1038211" y="655253"/>
                    <a:pt x="1018193" y="663828"/>
                    <a:pt x="1002361" y="680979"/>
                  </a:cubicBezTo>
                  <a:cubicBezTo>
                    <a:pt x="986529" y="698130"/>
                    <a:pt x="978614" y="721849"/>
                    <a:pt x="978614" y="752135"/>
                  </a:cubicBezTo>
                  <a:cubicBezTo>
                    <a:pt x="978614" y="777489"/>
                    <a:pt x="984636" y="798483"/>
                    <a:pt x="996682" y="815118"/>
                  </a:cubicBezTo>
                  <a:cubicBezTo>
                    <a:pt x="1011940" y="835882"/>
                    <a:pt x="1035458" y="846265"/>
                    <a:pt x="1067236" y="846265"/>
                  </a:cubicBezTo>
                  <a:cubicBezTo>
                    <a:pt x="1087312" y="846265"/>
                    <a:pt x="1104033" y="841647"/>
                    <a:pt x="1117398" y="832412"/>
                  </a:cubicBezTo>
                  <a:cubicBezTo>
                    <a:pt x="1130763" y="823177"/>
                    <a:pt x="1140543" y="809726"/>
                    <a:pt x="1146738" y="792059"/>
                  </a:cubicBezTo>
                  <a:lnTo>
                    <a:pt x="1098555" y="783971"/>
                  </a:lnTo>
                  <a:cubicBezTo>
                    <a:pt x="1095916" y="793148"/>
                    <a:pt x="1092016" y="799802"/>
                    <a:pt x="1086854" y="803932"/>
                  </a:cubicBezTo>
                  <a:cubicBezTo>
                    <a:pt x="1081691" y="808062"/>
                    <a:pt x="1075324" y="810127"/>
                    <a:pt x="1067752" y="810127"/>
                  </a:cubicBezTo>
                  <a:cubicBezTo>
                    <a:pt x="1056624" y="810127"/>
                    <a:pt x="1047332" y="806141"/>
                    <a:pt x="1039875" y="798168"/>
                  </a:cubicBezTo>
                  <a:cubicBezTo>
                    <a:pt x="1032418" y="790194"/>
                    <a:pt x="1028518" y="779038"/>
                    <a:pt x="1028173" y="764697"/>
                  </a:cubicBezTo>
                  <a:lnTo>
                    <a:pt x="1149319" y="764697"/>
                  </a:lnTo>
                  <a:cubicBezTo>
                    <a:pt x="1150008" y="727642"/>
                    <a:pt x="1142493" y="700138"/>
                    <a:pt x="1126777" y="682184"/>
                  </a:cubicBezTo>
                  <a:cubicBezTo>
                    <a:pt x="1111060" y="664230"/>
                    <a:pt x="1089607" y="655253"/>
                    <a:pt x="1062418" y="655253"/>
                  </a:cubicBezTo>
                  <a:close/>
                  <a:moveTo>
                    <a:pt x="859295" y="655253"/>
                  </a:moveTo>
                  <a:cubicBezTo>
                    <a:pt x="833024" y="655253"/>
                    <a:pt x="813636" y="660645"/>
                    <a:pt x="801131" y="671429"/>
                  </a:cubicBezTo>
                  <a:cubicBezTo>
                    <a:pt x="788627" y="682213"/>
                    <a:pt x="782374" y="695520"/>
                    <a:pt x="782374" y="711352"/>
                  </a:cubicBezTo>
                  <a:cubicBezTo>
                    <a:pt x="782374" y="728904"/>
                    <a:pt x="789602" y="742614"/>
                    <a:pt x="804057" y="752480"/>
                  </a:cubicBezTo>
                  <a:cubicBezTo>
                    <a:pt x="814496" y="759592"/>
                    <a:pt x="839219" y="767451"/>
                    <a:pt x="878224" y="776055"/>
                  </a:cubicBezTo>
                  <a:cubicBezTo>
                    <a:pt x="886599" y="778005"/>
                    <a:pt x="891991" y="780128"/>
                    <a:pt x="894400" y="782422"/>
                  </a:cubicBezTo>
                  <a:cubicBezTo>
                    <a:pt x="896694" y="784831"/>
                    <a:pt x="897842" y="787871"/>
                    <a:pt x="897842" y="791542"/>
                  </a:cubicBezTo>
                  <a:cubicBezTo>
                    <a:pt x="897842" y="796934"/>
                    <a:pt x="895719" y="801236"/>
                    <a:pt x="891475" y="804449"/>
                  </a:cubicBezTo>
                  <a:cubicBezTo>
                    <a:pt x="885165" y="809037"/>
                    <a:pt x="875758" y="811332"/>
                    <a:pt x="863253" y="811332"/>
                  </a:cubicBezTo>
                  <a:cubicBezTo>
                    <a:pt x="851896" y="811332"/>
                    <a:pt x="843062" y="808894"/>
                    <a:pt x="836752" y="804018"/>
                  </a:cubicBezTo>
                  <a:cubicBezTo>
                    <a:pt x="830443" y="799143"/>
                    <a:pt x="826255" y="792001"/>
                    <a:pt x="824190" y="782594"/>
                  </a:cubicBezTo>
                  <a:lnTo>
                    <a:pt x="775663" y="789994"/>
                  </a:lnTo>
                  <a:cubicBezTo>
                    <a:pt x="780137" y="807317"/>
                    <a:pt x="789630" y="821026"/>
                    <a:pt x="804143" y="831121"/>
                  </a:cubicBezTo>
                  <a:cubicBezTo>
                    <a:pt x="818655" y="841217"/>
                    <a:pt x="838358" y="846265"/>
                    <a:pt x="863253" y="846265"/>
                  </a:cubicBezTo>
                  <a:cubicBezTo>
                    <a:pt x="890672" y="846265"/>
                    <a:pt x="911379" y="840242"/>
                    <a:pt x="925375" y="828196"/>
                  </a:cubicBezTo>
                  <a:cubicBezTo>
                    <a:pt x="939371" y="816150"/>
                    <a:pt x="946369" y="801753"/>
                    <a:pt x="946369" y="785003"/>
                  </a:cubicBezTo>
                  <a:cubicBezTo>
                    <a:pt x="946369" y="769631"/>
                    <a:pt x="941321" y="757642"/>
                    <a:pt x="931226" y="749038"/>
                  </a:cubicBezTo>
                  <a:cubicBezTo>
                    <a:pt x="921015" y="740549"/>
                    <a:pt x="903033" y="733378"/>
                    <a:pt x="877278" y="727528"/>
                  </a:cubicBezTo>
                  <a:cubicBezTo>
                    <a:pt x="851523" y="721677"/>
                    <a:pt x="836466" y="717145"/>
                    <a:pt x="832106" y="713933"/>
                  </a:cubicBezTo>
                  <a:cubicBezTo>
                    <a:pt x="828894" y="711524"/>
                    <a:pt x="827288" y="708599"/>
                    <a:pt x="827288" y="705157"/>
                  </a:cubicBezTo>
                  <a:cubicBezTo>
                    <a:pt x="827288" y="701142"/>
                    <a:pt x="829123" y="697872"/>
                    <a:pt x="832794" y="695348"/>
                  </a:cubicBezTo>
                  <a:cubicBezTo>
                    <a:pt x="838301" y="691792"/>
                    <a:pt x="847422" y="690014"/>
                    <a:pt x="860156" y="690014"/>
                  </a:cubicBezTo>
                  <a:cubicBezTo>
                    <a:pt x="870251" y="690014"/>
                    <a:pt x="878023" y="691907"/>
                    <a:pt x="883473" y="695692"/>
                  </a:cubicBezTo>
                  <a:cubicBezTo>
                    <a:pt x="888922" y="699478"/>
                    <a:pt x="892622" y="704928"/>
                    <a:pt x="894572" y="712040"/>
                  </a:cubicBezTo>
                  <a:lnTo>
                    <a:pt x="940174" y="703608"/>
                  </a:lnTo>
                  <a:cubicBezTo>
                    <a:pt x="935585" y="687662"/>
                    <a:pt x="927210" y="675616"/>
                    <a:pt x="915050" y="667471"/>
                  </a:cubicBezTo>
                  <a:cubicBezTo>
                    <a:pt x="902889" y="659326"/>
                    <a:pt x="884304" y="655253"/>
                    <a:pt x="859295" y="655253"/>
                  </a:cubicBezTo>
                  <a:close/>
                  <a:moveTo>
                    <a:pt x="743842" y="655253"/>
                  </a:moveTo>
                  <a:cubicBezTo>
                    <a:pt x="736041" y="655253"/>
                    <a:pt x="729071" y="657203"/>
                    <a:pt x="722934" y="661104"/>
                  </a:cubicBezTo>
                  <a:cubicBezTo>
                    <a:pt x="716796" y="665004"/>
                    <a:pt x="709884" y="673092"/>
                    <a:pt x="702198" y="685367"/>
                  </a:cubicBezTo>
                  <a:lnTo>
                    <a:pt x="702198" y="659383"/>
                  </a:lnTo>
                  <a:lnTo>
                    <a:pt x="657284" y="659383"/>
                  </a:lnTo>
                  <a:lnTo>
                    <a:pt x="657284" y="842135"/>
                  </a:lnTo>
                  <a:lnTo>
                    <a:pt x="705639" y="842135"/>
                  </a:lnTo>
                  <a:lnTo>
                    <a:pt x="705639" y="785692"/>
                  </a:lnTo>
                  <a:cubicBezTo>
                    <a:pt x="705639" y="754602"/>
                    <a:pt x="706987" y="734182"/>
                    <a:pt x="709683" y="724430"/>
                  </a:cubicBezTo>
                  <a:cubicBezTo>
                    <a:pt x="712379" y="714679"/>
                    <a:pt x="716079" y="707939"/>
                    <a:pt x="720783" y="704210"/>
                  </a:cubicBezTo>
                  <a:cubicBezTo>
                    <a:pt x="725486" y="700482"/>
                    <a:pt x="731222" y="698618"/>
                    <a:pt x="737991" y="698618"/>
                  </a:cubicBezTo>
                  <a:cubicBezTo>
                    <a:pt x="744989" y="698618"/>
                    <a:pt x="752561" y="701256"/>
                    <a:pt x="760706" y="706534"/>
                  </a:cubicBezTo>
                  <a:lnTo>
                    <a:pt x="775677" y="664373"/>
                  </a:lnTo>
                  <a:cubicBezTo>
                    <a:pt x="765467" y="658293"/>
                    <a:pt x="754855" y="655253"/>
                    <a:pt x="743842" y="655253"/>
                  </a:cubicBezTo>
                  <a:close/>
                  <a:moveTo>
                    <a:pt x="523218" y="655253"/>
                  </a:moveTo>
                  <a:cubicBezTo>
                    <a:pt x="505322" y="655253"/>
                    <a:pt x="489117" y="659211"/>
                    <a:pt x="474605" y="667127"/>
                  </a:cubicBezTo>
                  <a:cubicBezTo>
                    <a:pt x="460092" y="675043"/>
                    <a:pt x="448878" y="686515"/>
                    <a:pt x="440963" y="701543"/>
                  </a:cubicBezTo>
                  <a:cubicBezTo>
                    <a:pt x="433047" y="716572"/>
                    <a:pt x="429089" y="732117"/>
                    <a:pt x="429089" y="748178"/>
                  </a:cubicBezTo>
                  <a:cubicBezTo>
                    <a:pt x="429089" y="769172"/>
                    <a:pt x="433047" y="786982"/>
                    <a:pt x="440963" y="801609"/>
                  </a:cubicBezTo>
                  <a:cubicBezTo>
                    <a:pt x="448878" y="816236"/>
                    <a:pt x="460437" y="827336"/>
                    <a:pt x="475637" y="834907"/>
                  </a:cubicBezTo>
                  <a:cubicBezTo>
                    <a:pt x="490838" y="842479"/>
                    <a:pt x="506813" y="846265"/>
                    <a:pt x="523562" y="846265"/>
                  </a:cubicBezTo>
                  <a:cubicBezTo>
                    <a:pt x="550637" y="846265"/>
                    <a:pt x="573093" y="837173"/>
                    <a:pt x="590933" y="818990"/>
                  </a:cubicBezTo>
                  <a:cubicBezTo>
                    <a:pt x="608772" y="800806"/>
                    <a:pt x="617691" y="777891"/>
                    <a:pt x="617691" y="750243"/>
                  </a:cubicBezTo>
                  <a:cubicBezTo>
                    <a:pt x="617691" y="722824"/>
                    <a:pt x="608858" y="700138"/>
                    <a:pt x="591191" y="682184"/>
                  </a:cubicBezTo>
                  <a:cubicBezTo>
                    <a:pt x="573524" y="664230"/>
                    <a:pt x="550866" y="655253"/>
                    <a:pt x="523218" y="655253"/>
                  </a:cubicBezTo>
                  <a:close/>
                  <a:moveTo>
                    <a:pt x="234208" y="632538"/>
                  </a:moveTo>
                  <a:lnTo>
                    <a:pt x="257095" y="632538"/>
                  </a:lnTo>
                  <a:cubicBezTo>
                    <a:pt x="277859" y="632538"/>
                    <a:pt x="291798" y="633341"/>
                    <a:pt x="298911" y="634947"/>
                  </a:cubicBezTo>
                  <a:cubicBezTo>
                    <a:pt x="308433" y="637012"/>
                    <a:pt x="316291" y="640970"/>
                    <a:pt x="322486" y="646821"/>
                  </a:cubicBezTo>
                  <a:cubicBezTo>
                    <a:pt x="328681" y="652672"/>
                    <a:pt x="333499" y="660817"/>
                    <a:pt x="336941" y="671257"/>
                  </a:cubicBezTo>
                  <a:cubicBezTo>
                    <a:pt x="340383" y="681696"/>
                    <a:pt x="342104" y="696668"/>
                    <a:pt x="342104" y="716170"/>
                  </a:cubicBezTo>
                  <a:cubicBezTo>
                    <a:pt x="342104" y="735673"/>
                    <a:pt x="340383" y="751074"/>
                    <a:pt x="336941" y="762374"/>
                  </a:cubicBezTo>
                  <a:cubicBezTo>
                    <a:pt x="333499" y="773674"/>
                    <a:pt x="329054" y="781791"/>
                    <a:pt x="323605" y="786724"/>
                  </a:cubicBezTo>
                  <a:cubicBezTo>
                    <a:pt x="318155" y="791657"/>
                    <a:pt x="311301" y="795156"/>
                    <a:pt x="303041" y="797221"/>
                  </a:cubicBezTo>
                  <a:cubicBezTo>
                    <a:pt x="296731" y="798827"/>
                    <a:pt x="286464" y="799630"/>
                    <a:pt x="272238" y="799630"/>
                  </a:cubicBezTo>
                  <a:lnTo>
                    <a:pt x="234208" y="799630"/>
                  </a:lnTo>
                  <a:close/>
                  <a:moveTo>
                    <a:pt x="1243514" y="594852"/>
                  </a:moveTo>
                  <a:lnTo>
                    <a:pt x="1194986" y="623074"/>
                  </a:lnTo>
                  <a:lnTo>
                    <a:pt x="1194986" y="659383"/>
                  </a:lnTo>
                  <a:lnTo>
                    <a:pt x="1172788" y="659383"/>
                  </a:lnTo>
                  <a:lnTo>
                    <a:pt x="1172788" y="697929"/>
                  </a:lnTo>
                  <a:lnTo>
                    <a:pt x="1194986" y="697929"/>
                  </a:lnTo>
                  <a:lnTo>
                    <a:pt x="1194986" y="777604"/>
                  </a:lnTo>
                  <a:cubicBezTo>
                    <a:pt x="1194986" y="794697"/>
                    <a:pt x="1195503" y="806055"/>
                    <a:pt x="1196535" y="811676"/>
                  </a:cubicBezTo>
                  <a:cubicBezTo>
                    <a:pt x="1197797" y="819592"/>
                    <a:pt x="1200063" y="825873"/>
                    <a:pt x="1203332" y="830519"/>
                  </a:cubicBezTo>
                  <a:cubicBezTo>
                    <a:pt x="1206602" y="835165"/>
                    <a:pt x="1211736" y="838951"/>
                    <a:pt x="1218734" y="841877"/>
                  </a:cubicBezTo>
                  <a:cubicBezTo>
                    <a:pt x="1225732" y="844802"/>
                    <a:pt x="1233590" y="846265"/>
                    <a:pt x="1242309" y="846265"/>
                  </a:cubicBezTo>
                  <a:cubicBezTo>
                    <a:pt x="1256535" y="846265"/>
                    <a:pt x="1269269" y="843855"/>
                    <a:pt x="1280511" y="839037"/>
                  </a:cubicBezTo>
                  <a:lnTo>
                    <a:pt x="1276381" y="801523"/>
                  </a:lnTo>
                  <a:cubicBezTo>
                    <a:pt x="1267892" y="804621"/>
                    <a:pt x="1261410" y="806169"/>
                    <a:pt x="1256936" y="806169"/>
                  </a:cubicBezTo>
                  <a:cubicBezTo>
                    <a:pt x="1253724" y="806169"/>
                    <a:pt x="1250999" y="805366"/>
                    <a:pt x="1248762" y="803760"/>
                  </a:cubicBezTo>
                  <a:cubicBezTo>
                    <a:pt x="1246525" y="802154"/>
                    <a:pt x="1245091" y="800118"/>
                    <a:pt x="1244460" y="797651"/>
                  </a:cubicBezTo>
                  <a:cubicBezTo>
                    <a:pt x="1243829" y="795185"/>
                    <a:pt x="1243514" y="786495"/>
                    <a:pt x="1243514" y="771581"/>
                  </a:cubicBezTo>
                  <a:lnTo>
                    <a:pt x="1243514" y="697929"/>
                  </a:lnTo>
                  <a:lnTo>
                    <a:pt x="1276554" y="697929"/>
                  </a:lnTo>
                  <a:lnTo>
                    <a:pt x="1276554" y="659383"/>
                  </a:lnTo>
                  <a:lnTo>
                    <a:pt x="1243514" y="659383"/>
                  </a:lnTo>
                  <a:close/>
                  <a:moveTo>
                    <a:pt x="183271" y="589862"/>
                  </a:moveTo>
                  <a:lnTo>
                    <a:pt x="183271" y="842135"/>
                  </a:lnTo>
                  <a:lnTo>
                    <a:pt x="279121" y="842135"/>
                  </a:lnTo>
                  <a:cubicBezTo>
                    <a:pt x="297936" y="842135"/>
                    <a:pt x="312964" y="840356"/>
                    <a:pt x="324207" y="836800"/>
                  </a:cubicBezTo>
                  <a:cubicBezTo>
                    <a:pt x="339236" y="831982"/>
                    <a:pt x="351167" y="825271"/>
                    <a:pt x="360000" y="816666"/>
                  </a:cubicBezTo>
                  <a:cubicBezTo>
                    <a:pt x="371702" y="805309"/>
                    <a:pt x="380707" y="790453"/>
                    <a:pt x="387017" y="772097"/>
                  </a:cubicBezTo>
                  <a:cubicBezTo>
                    <a:pt x="392180" y="757069"/>
                    <a:pt x="394761" y="739172"/>
                    <a:pt x="394761" y="718407"/>
                  </a:cubicBezTo>
                  <a:cubicBezTo>
                    <a:pt x="394761" y="694775"/>
                    <a:pt x="392007" y="674899"/>
                    <a:pt x="386501" y="658781"/>
                  </a:cubicBezTo>
                  <a:cubicBezTo>
                    <a:pt x="380994" y="642662"/>
                    <a:pt x="372964" y="629039"/>
                    <a:pt x="362409" y="617911"/>
                  </a:cubicBezTo>
                  <a:cubicBezTo>
                    <a:pt x="351855" y="606783"/>
                    <a:pt x="339178" y="599039"/>
                    <a:pt x="324379" y="594680"/>
                  </a:cubicBezTo>
                  <a:cubicBezTo>
                    <a:pt x="313366" y="591468"/>
                    <a:pt x="297362" y="589862"/>
                    <a:pt x="276368" y="589862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9040"/>
                    <a:pt x="1475716" y="712596"/>
                  </a:cubicBezTo>
                  <a:cubicBezTo>
                    <a:pt x="1475716" y="1106152"/>
                    <a:pt x="1145366" y="1425192"/>
                    <a:pt x="737858" y="1425192"/>
                  </a:cubicBezTo>
                  <a:cubicBezTo>
                    <a:pt x="330350" y="1425192"/>
                    <a:pt x="0" y="1106152"/>
                    <a:pt x="0" y="712596"/>
                  </a:cubicBezTo>
                  <a:cubicBezTo>
                    <a:pt x="0" y="319040"/>
                    <a:pt x="330350" y="0"/>
                    <a:pt x="737858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EF8B82-C58C-24C4-52B2-C6152862DA8E}"/>
              </a:ext>
            </a:extLst>
          </p:cNvPr>
          <p:cNvGrpSpPr/>
          <p:nvPr/>
        </p:nvGrpSpPr>
        <p:grpSpPr>
          <a:xfrm>
            <a:off x="-1139269" y="4639828"/>
            <a:ext cx="1077588" cy="1022154"/>
            <a:chOff x="169335" y="5554541"/>
            <a:chExt cx="1293106" cy="122658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13CD723-DD12-7F31-431D-4F5602820C31}"/>
                </a:ext>
              </a:extLst>
            </p:cNvPr>
            <p:cNvSpPr/>
            <p:nvPr/>
          </p:nvSpPr>
          <p:spPr>
            <a:xfrm>
              <a:off x="215217" y="5646775"/>
              <a:ext cx="121832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0A565FF-156E-6432-63B2-2E842E5F6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5554541"/>
              <a:ext cx="1293106" cy="1226585"/>
            </a:xfrm>
            <a:custGeom>
              <a:avLst/>
              <a:gdLst/>
              <a:ahLst/>
              <a:cxnLst/>
              <a:rect l="l" t="t" r="r" b="b"/>
              <a:pathLst>
                <a:path w="1587684" h="1470190">
                  <a:moveTo>
                    <a:pt x="1186786" y="717625"/>
                  </a:moveTo>
                  <a:cubicBezTo>
                    <a:pt x="1198252" y="717625"/>
                    <a:pt x="1207985" y="721858"/>
                    <a:pt x="1215984" y="730325"/>
                  </a:cubicBezTo>
                  <a:cubicBezTo>
                    <a:pt x="1223984" y="738791"/>
                    <a:pt x="1228183" y="751157"/>
                    <a:pt x="1228583" y="767422"/>
                  </a:cubicBezTo>
                  <a:lnTo>
                    <a:pt x="1144588" y="767422"/>
                  </a:lnTo>
                  <a:cubicBezTo>
                    <a:pt x="1144455" y="752090"/>
                    <a:pt x="1148388" y="739957"/>
                    <a:pt x="1156388" y="731025"/>
                  </a:cubicBezTo>
                  <a:cubicBezTo>
                    <a:pt x="1164387" y="722092"/>
                    <a:pt x="1174520" y="717625"/>
                    <a:pt x="1186786" y="717625"/>
                  </a:cubicBezTo>
                  <a:close/>
                  <a:moveTo>
                    <a:pt x="1307192" y="679428"/>
                  </a:moveTo>
                  <a:lnTo>
                    <a:pt x="1380588" y="782421"/>
                  </a:lnTo>
                  <a:lnTo>
                    <a:pt x="1303993" y="891815"/>
                  </a:lnTo>
                  <a:lnTo>
                    <a:pt x="1369789" y="891815"/>
                  </a:lnTo>
                  <a:lnTo>
                    <a:pt x="1413386" y="826019"/>
                  </a:lnTo>
                  <a:lnTo>
                    <a:pt x="1456583" y="891815"/>
                  </a:lnTo>
                  <a:lnTo>
                    <a:pt x="1525579" y="891815"/>
                  </a:lnTo>
                  <a:lnTo>
                    <a:pt x="1446984" y="780022"/>
                  </a:lnTo>
                  <a:lnTo>
                    <a:pt x="1518980" y="679428"/>
                  </a:lnTo>
                  <a:lnTo>
                    <a:pt x="1452984" y="679428"/>
                  </a:lnTo>
                  <a:lnTo>
                    <a:pt x="1413386" y="737824"/>
                  </a:lnTo>
                  <a:lnTo>
                    <a:pt x="1375788" y="679428"/>
                  </a:lnTo>
                  <a:close/>
                  <a:moveTo>
                    <a:pt x="396341" y="679428"/>
                  </a:moveTo>
                  <a:lnTo>
                    <a:pt x="396341" y="813820"/>
                  </a:lnTo>
                  <a:cubicBezTo>
                    <a:pt x="396341" y="833818"/>
                    <a:pt x="398874" y="849484"/>
                    <a:pt x="403940" y="860817"/>
                  </a:cubicBezTo>
                  <a:cubicBezTo>
                    <a:pt x="409007" y="872149"/>
                    <a:pt x="417206" y="880949"/>
                    <a:pt x="428539" y="887215"/>
                  </a:cubicBezTo>
                  <a:cubicBezTo>
                    <a:pt x="439872" y="893481"/>
                    <a:pt x="452671" y="896614"/>
                    <a:pt x="466937" y="896614"/>
                  </a:cubicBezTo>
                  <a:cubicBezTo>
                    <a:pt x="480936" y="896614"/>
                    <a:pt x="494235" y="893348"/>
                    <a:pt x="506834" y="886815"/>
                  </a:cubicBezTo>
                  <a:cubicBezTo>
                    <a:pt x="519433" y="880282"/>
                    <a:pt x="529599" y="871349"/>
                    <a:pt x="537332" y="860017"/>
                  </a:cubicBezTo>
                  <a:lnTo>
                    <a:pt x="537332" y="891815"/>
                  </a:lnTo>
                  <a:lnTo>
                    <a:pt x="589529" y="891815"/>
                  </a:lnTo>
                  <a:lnTo>
                    <a:pt x="589529" y="679428"/>
                  </a:lnTo>
                  <a:lnTo>
                    <a:pt x="533333" y="679428"/>
                  </a:lnTo>
                  <a:lnTo>
                    <a:pt x="533333" y="769022"/>
                  </a:lnTo>
                  <a:cubicBezTo>
                    <a:pt x="533333" y="799420"/>
                    <a:pt x="531933" y="818519"/>
                    <a:pt x="529133" y="826319"/>
                  </a:cubicBezTo>
                  <a:cubicBezTo>
                    <a:pt x="526333" y="834118"/>
                    <a:pt x="521133" y="840651"/>
                    <a:pt x="513534" y="845918"/>
                  </a:cubicBezTo>
                  <a:cubicBezTo>
                    <a:pt x="505934" y="851184"/>
                    <a:pt x="497335" y="853817"/>
                    <a:pt x="487735" y="853817"/>
                  </a:cubicBezTo>
                  <a:cubicBezTo>
                    <a:pt x="479336" y="853817"/>
                    <a:pt x="472403" y="851851"/>
                    <a:pt x="466937" y="847917"/>
                  </a:cubicBezTo>
                  <a:cubicBezTo>
                    <a:pt x="461470" y="843984"/>
                    <a:pt x="457704" y="838651"/>
                    <a:pt x="455637" y="831918"/>
                  </a:cubicBezTo>
                  <a:cubicBezTo>
                    <a:pt x="453571" y="825185"/>
                    <a:pt x="452537" y="806887"/>
                    <a:pt x="452537" y="777022"/>
                  </a:cubicBezTo>
                  <a:lnTo>
                    <a:pt x="452537" y="679428"/>
                  </a:lnTo>
                  <a:close/>
                  <a:moveTo>
                    <a:pt x="1183386" y="674628"/>
                  </a:moveTo>
                  <a:cubicBezTo>
                    <a:pt x="1155254" y="674628"/>
                    <a:pt x="1131989" y="684594"/>
                    <a:pt x="1113590" y="704526"/>
                  </a:cubicBezTo>
                  <a:cubicBezTo>
                    <a:pt x="1095191" y="724458"/>
                    <a:pt x="1085992" y="752023"/>
                    <a:pt x="1085992" y="787221"/>
                  </a:cubicBezTo>
                  <a:cubicBezTo>
                    <a:pt x="1085992" y="816686"/>
                    <a:pt x="1092992" y="841084"/>
                    <a:pt x="1106991" y="860417"/>
                  </a:cubicBezTo>
                  <a:cubicBezTo>
                    <a:pt x="1124723" y="884549"/>
                    <a:pt x="1152055" y="896614"/>
                    <a:pt x="1188986" y="896614"/>
                  </a:cubicBezTo>
                  <a:cubicBezTo>
                    <a:pt x="1212318" y="896614"/>
                    <a:pt x="1231750" y="891248"/>
                    <a:pt x="1247282" y="880515"/>
                  </a:cubicBezTo>
                  <a:cubicBezTo>
                    <a:pt x="1262814" y="869783"/>
                    <a:pt x="1274180" y="854150"/>
                    <a:pt x="1281380" y="833618"/>
                  </a:cubicBezTo>
                  <a:lnTo>
                    <a:pt x="1225383" y="824219"/>
                  </a:lnTo>
                  <a:cubicBezTo>
                    <a:pt x="1222317" y="834885"/>
                    <a:pt x="1217784" y="842618"/>
                    <a:pt x="1211784" y="847417"/>
                  </a:cubicBezTo>
                  <a:cubicBezTo>
                    <a:pt x="1205785" y="852217"/>
                    <a:pt x="1198385" y="854617"/>
                    <a:pt x="1189586" y="854617"/>
                  </a:cubicBezTo>
                  <a:cubicBezTo>
                    <a:pt x="1176653" y="854617"/>
                    <a:pt x="1165854" y="849984"/>
                    <a:pt x="1157188" y="840718"/>
                  </a:cubicBezTo>
                  <a:cubicBezTo>
                    <a:pt x="1148521" y="831452"/>
                    <a:pt x="1143988" y="818486"/>
                    <a:pt x="1143588" y="801820"/>
                  </a:cubicBezTo>
                  <a:lnTo>
                    <a:pt x="1284380" y="801820"/>
                  </a:lnTo>
                  <a:cubicBezTo>
                    <a:pt x="1285180" y="758756"/>
                    <a:pt x="1276447" y="726792"/>
                    <a:pt x="1258181" y="705926"/>
                  </a:cubicBezTo>
                  <a:cubicBezTo>
                    <a:pt x="1239916" y="685061"/>
                    <a:pt x="1214984" y="674628"/>
                    <a:pt x="1183386" y="674628"/>
                  </a:cubicBezTo>
                  <a:close/>
                  <a:moveTo>
                    <a:pt x="951186" y="674628"/>
                  </a:moveTo>
                  <a:cubicBezTo>
                    <a:pt x="920655" y="674628"/>
                    <a:pt x="898123" y="680894"/>
                    <a:pt x="883590" y="693427"/>
                  </a:cubicBezTo>
                  <a:cubicBezTo>
                    <a:pt x="869058" y="705959"/>
                    <a:pt x="861792" y="721425"/>
                    <a:pt x="861792" y="739824"/>
                  </a:cubicBezTo>
                  <a:cubicBezTo>
                    <a:pt x="861792" y="760223"/>
                    <a:pt x="870191" y="776155"/>
                    <a:pt x="886990" y="787621"/>
                  </a:cubicBezTo>
                  <a:cubicBezTo>
                    <a:pt x="899123" y="795887"/>
                    <a:pt x="927854" y="805020"/>
                    <a:pt x="973185" y="815019"/>
                  </a:cubicBezTo>
                  <a:cubicBezTo>
                    <a:pt x="982918" y="817286"/>
                    <a:pt x="989184" y="819752"/>
                    <a:pt x="991984" y="822419"/>
                  </a:cubicBezTo>
                  <a:cubicBezTo>
                    <a:pt x="994650" y="825219"/>
                    <a:pt x="995983" y="828752"/>
                    <a:pt x="995983" y="833018"/>
                  </a:cubicBezTo>
                  <a:cubicBezTo>
                    <a:pt x="995983" y="839285"/>
                    <a:pt x="993517" y="844284"/>
                    <a:pt x="988584" y="848017"/>
                  </a:cubicBezTo>
                  <a:cubicBezTo>
                    <a:pt x="981251" y="853350"/>
                    <a:pt x="970318" y="856017"/>
                    <a:pt x="955786" y="856017"/>
                  </a:cubicBezTo>
                  <a:cubicBezTo>
                    <a:pt x="942587" y="856017"/>
                    <a:pt x="932321" y="853184"/>
                    <a:pt x="924988" y="847517"/>
                  </a:cubicBezTo>
                  <a:cubicBezTo>
                    <a:pt x="917655" y="841851"/>
                    <a:pt x="912788" y="833552"/>
                    <a:pt x="910389" y="822619"/>
                  </a:cubicBezTo>
                  <a:lnTo>
                    <a:pt x="853992" y="831218"/>
                  </a:lnTo>
                  <a:cubicBezTo>
                    <a:pt x="859192" y="851351"/>
                    <a:pt x="870224" y="867283"/>
                    <a:pt x="887090" y="879016"/>
                  </a:cubicBezTo>
                  <a:cubicBezTo>
                    <a:pt x="903956" y="890748"/>
                    <a:pt x="926854" y="896614"/>
                    <a:pt x="955786" y="896614"/>
                  </a:cubicBezTo>
                  <a:cubicBezTo>
                    <a:pt x="987651" y="896614"/>
                    <a:pt x="1011716" y="889615"/>
                    <a:pt x="1027981" y="875616"/>
                  </a:cubicBezTo>
                  <a:cubicBezTo>
                    <a:pt x="1044247" y="861617"/>
                    <a:pt x="1052380" y="844884"/>
                    <a:pt x="1052380" y="825419"/>
                  </a:cubicBezTo>
                  <a:cubicBezTo>
                    <a:pt x="1052380" y="807553"/>
                    <a:pt x="1046514" y="793621"/>
                    <a:pt x="1034781" y="783621"/>
                  </a:cubicBezTo>
                  <a:cubicBezTo>
                    <a:pt x="1022915" y="773755"/>
                    <a:pt x="1002016" y="765422"/>
                    <a:pt x="972085" y="758623"/>
                  </a:cubicBezTo>
                  <a:cubicBezTo>
                    <a:pt x="942153" y="751823"/>
                    <a:pt x="924654" y="746557"/>
                    <a:pt x="919588" y="742824"/>
                  </a:cubicBezTo>
                  <a:cubicBezTo>
                    <a:pt x="915855" y="740024"/>
                    <a:pt x="913988" y="736624"/>
                    <a:pt x="913988" y="732624"/>
                  </a:cubicBezTo>
                  <a:cubicBezTo>
                    <a:pt x="913988" y="727958"/>
                    <a:pt x="916122" y="724158"/>
                    <a:pt x="920388" y="721225"/>
                  </a:cubicBezTo>
                  <a:cubicBezTo>
                    <a:pt x="926788" y="717092"/>
                    <a:pt x="937387" y="715026"/>
                    <a:pt x="952186" y="715026"/>
                  </a:cubicBezTo>
                  <a:cubicBezTo>
                    <a:pt x="963919" y="715026"/>
                    <a:pt x="972951" y="717225"/>
                    <a:pt x="979284" y="721625"/>
                  </a:cubicBezTo>
                  <a:cubicBezTo>
                    <a:pt x="985617" y="726025"/>
                    <a:pt x="989917" y="732358"/>
                    <a:pt x="992184" y="740624"/>
                  </a:cubicBezTo>
                  <a:lnTo>
                    <a:pt x="1045180" y="730825"/>
                  </a:lnTo>
                  <a:cubicBezTo>
                    <a:pt x="1039847" y="712292"/>
                    <a:pt x="1030115" y="698293"/>
                    <a:pt x="1015982" y="688827"/>
                  </a:cubicBezTo>
                  <a:cubicBezTo>
                    <a:pt x="1001850" y="679361"/>
                    <a:pt x="980251" y="674628"/>
                    <a:pt x="951186" y="674628"/>
                  </a:cubicBezTo>
                  <a:close/>
                  <a:moveTo>
                    <a:pt x="722586" y="674628"/>
                  </a:moveTo>
                  <a:cubicBezTo>
                    <a:pt x="692055" y="674628"/>
                    <a:pt x="669523" y="680894"/>
                    <a:pt x="654990" y="693427"/>
                  </a:cubicBezTo>
                  <a:cubicBezTo>
                    <a:pt x="640458" y="705959"/>
                    <a:pt x="633192" y="721425"/>
                    <a:pt x="633192" y="739824"/>
                  </a:cubicBezTo>
                  <a:cubicBezTo>
                    <a:pt x="633192" y="760223"/>
                    <a:pt x="641591" y="776155"/>
                    <a:pt x="658390" y="787621"/>
                  </a:cubicBezTo>
                  <a:cubicBezTo>
                    <a:pt x="670523" y="795887"/>
                    <a:pt x="699254" y="805020"/>
                    <a:pt x="744585" y="815019"/>
                  </a:cubicBezTo>
                  <a:cubicBezTo>
                    <a:pt x="754318" y="817286"/>
                    <a:pt x="760584" y="819752"/>
                    <a:pt x="763384" y="822419"/>
                  </a:cubicBezTo>
                  <a:cubicBezTo>
                    <a:pt x="766050" y="825219"/>
                    <a:pt x="767383" y="828752"/>
                    <a:pt x="767383" y="833018"/>
                  </a:cubicBezTo>
                  <a:cubicBezTo>
                    <a:pt x="767383" y="839285"/>
                    <a:pt x="764917" y="844284"/>
                    <a:pt x="759984" y="848017"/>
                  </a:cubicBezTo>
                  <a:cubicBezTo>
                    <a:pt x="752651" y="853350"/>
                    <a:pt x="741718" y="856017"/>
                    <a:pt x="727186" y="856017"/>
                  </a:cubicBezTo>
                  <a:cubicBezTo>
                    <a:pt x="713987" y="856017"/>
                    <a:pt x="703721" y="853184"/>
                    <a:pt x="696388" y="847517"/>
                  </a:cubicBezTo>
                  <a:cubicBezTo>
                    <a:pt x="689055" y="841851"/>
                    <a:pt x="684188" y="833552"/>
                    <a:pt x="681789" y="822619"/>
                  </a:cubicBezTo>
                  <a:lnTo>
                    <a:pt x="625392" y="831218"/>
                  </a:lnTo>
                  <a:cubicBezTo>
                    <a:pt x="630592" y="851351"/>
                    <a:pt x="641624" y="867283"/>
                    <a:pt x="658490" y="879016"/>
                  </a:cubicBezTo>
                  <a:cubicBezTo>
                    <a:pt x="675356" y="890748"/>
                    <a:pt x="698254" y="896614"/>
                    <a:pt x="727186" y="896614"/>
                  </a:cubicBezTo>
                  <a:cubicBezTo>
                    <a:pt x="759051" y="896614"/>
                    <a:pt x="783116" y="889615"/>
                    <a:pt x="799381" y="875616"/>
                  </a:cubicBezTo>
                  <a:cubicBezTo>
                    <a:pt x="815647" y="861617"/>
                    <a:pt x="823780" y="844884"/>
                    <a:pt x="823780" y="825419"/>
                  </a:cubicBezTo>
                  <a:cubicBezTo>
                    <a:pt x="823780" y="807553"/>
                    <a:pt x="817914" y="793621"/>
                    <a:pt x="806181" y="783621"/>
                  </a:cubicBezTo>
                  <a:cubicBezTo>
                    <a:pt x="794315" y="773755"/>
                    <a:pt x="773416" y="765422"/>
                    <a:pt x="743485" y="758623"/>
                  </a:cubicBezTo>
                  <a:cubicBezTo>
                    <a:pt x="713553" y="751823"/>
                    <a:pt x="696054" y="746557"/>
                    <a:pt x="690988" y="742824"/>
                  </a:cubicBezTo>
                  <a:cubicBezTo>
                    <a:pt x="687255" y="740024"/>
                    <a:pt x="685388" y="736624"/>
                    <a:pt x="685388" y="732624"/>
                  </a:cubicBezTo>
                  <a:cubicBezTo>
                    <a:pt x="685388" y="727958"/>
                    <a:pt x="687522" y="724158"/>
                    <a:pt x="691788" y="721225"/>
                  </a:cubicBezTo>
                  <a:cubicBezTo>
                    <a:pt x="698188" y="717092"/>
                    <a:pt x="708787" y="715026"/>
                    <a:pt x="723586" y="715026"/>
                  </a:cubicBezTo>
                  <a:cubicBezTo>
                    <a:pt x="735319" y="715026"/>
                    <a:pt x="744351" y="717225"/>
                    <a:pt x="750684" y="721625"/>
                  </a:cubicBezTo>
                  <a:cubicBezTo>
                    <a:pt x="757017" y="726025"/>
                    <a:pt x="761317" y="732358"/>
                    <a:pt x="763584" y="740624"/>
                  </a:cubicBezTo>
                  <a:lnTo>
                    <a:pt x="816580" y="730825"/>
                  </a:lnTo>
                  <a:cubicBezTo>
                    <a:pt x="811247" y="712292"/>
                    <a:pt x="801515" y="698293"/>
                    <a:pt x="787382" y="688827"/>
                  </a:cubicBezTo>
                  <a:cubicBezTo>
                    <a:pt x="773250" y="679361"/>
                    <a:pt x="751651" y="674628"/>
                    <a:pt x="722586" y="674628"/>
                  </a:cubicBezTo>
                  <a:close/>
                  <a:moveTo>
                    <a:pt x="224310" y="593633"/>
                  </a:moveTo>
                  <a:cubicBezTo>
                    <a:pt x="201778" y="593633"/>
                    <a:pt x="182545" y="597033"/>
                    <a:pt x="166613" y="603832"/>
                  </a:cubicBezTo>
                  <a:cubicBezTo>
                    <a:pt x="150681" y="610632"/>
                    <a:pt x="138481" y="620531"/>
                    <a:pt x="130015" y="633531"/>
                  </a:cubicBezTo>
                  <a:cubicBezTo>
                    <a:pt x="121549" y="646530"/>
                    <a:pt x="117316" y="660496"/>
                    <a:pt x="117316" y="675428"/>
                  </a:cubicBezTo>
                  <a:cubicBezTo>
                    <a:pt x="117316" y="698627"/>
                    <a:pt x="126316" y="718292"/>
                    <a:pt x="144314" y="734424"/>
                  </a:cubicBezTo>
                  <a:cubicBezTo>
                    <a:pt x="157114" y="745890"/>
                    <a:pt x="179379" y="755556"/>
                    <a:pt x="211110" y="763423"/>
                  </a:cubicBezTo>
                  <a:cubicBezTo>
                    <a:pt x="235776" y="769556"/>
                    <a:pt x="251575" y="773822"/>
                    <a:pt x="258507" y="776222"/>
                  </a:cubicBezTo>
                  <a:cubicBezTo>
                    <a:pt x="268640" y="779822"/>
                    <a:pt x="275740" y="784055"/>
                    <a:pt x="279806" y="788921"/>
                  </a:cubicBezTo>
                  <a:cubicBezTo>
                    <a:pt x="283873" y="793787"/>
                    <a:pt x="285906" y="799687"/>
                    <a:pt x="285906" y="806620"/>
                  </a:cubicBezTo>
                  <a:cubicBezTo>
                    <a:pt x="285906" y="817419"/>
                    <a:pt x="281073" y="826852"/>
                    <a:pt x="271407" y="834918"/>
                  </a:cubicBezTo>
                  <a:cubicBezTo>
                    <a:pt x="261741" y="842984"/>
                    <a:pt x="247375" y="847017"/>
                    <a:pt x="228309" y="847017"/>
                  </a:cubicBezTo>
                  <a:cubicBezTo>
                    <a:pt x="210310" y="847017"/>
                    <a:pt x="196011" y="842484"/>
                    <a:pt x="185412" y="833418"/>
                  </a:cubicBezTo>
                  <a:cubicBezTo>
                    <a:pt x="174813" y="824352"/>
                    <a:pt x="167780" y="810153"/>
                    <a:pt x="164313" y="790821"/>
                  </a:cubicBezTo>
                  <a:lnTo>
                    <a:pt x="106717" y="796421"/>
                  </a:lnTo>
                  <a:cubicBezTo>
                    <a:pt x="110583" y="829219"/>
                    <a:pt x="122449" y="854184"/>
                    <a:pt x="142315" y="871316"/>
                  </a:cubicBezTo>
                  <a:cubicBezTo>
                    <a:pt x="162180" y="888448"/>
                    <a:pt x="190645" y="897014"/>
                    <a:pt x="227709" y="897014"/>
                  </a:cubicBezTo>
                  <a:cubicBezTo>
                    <a:pt x="253174" y="897014"/>
                    <a:pt x="274440" y="893448"/>
                    <a:pt x="291505" y="886315"/>
                  </a:cubicBezTo>
                  <a:cubicBezTo>
                    <a:pt x="308571" y="879182"/>
                    <a:pt x="321770" y="868283"/>
                    <a:pt x="331103" y="853617"/>
                  </a:cubicBezTo>
                  <a:cubicBezTo>
                    <a:pt x="340436" y="838951"/>
                    <a:pt x="345102" y="823219"/>
                    <a:pt x="345102" y="806420"/>
                  </a:cubicBezTo>
                  <a:cubicBezTo>
                    <a:pt x="345102" y="787888"/>
                    <a:pt x="341202" y="772322"/>
                    <a:pt x="333403" y="759723"/>
                  </a:cubicBezTo>
                  <a:cubicBezTo>
                    <a:pt x="325603" y="747124"/>
                    <a:pt x="314804" y="737191"/>
                    <a:pt x="301005" y="729925"/>
                  </a:cubicBezTo>
                  <a:cubicBezTo>
                    <a:pt x="287206" y="722658"/>
                    <a:pt x="265907" y="715626"/>
                    <a:pt x="237109" y="708826"/>
                  </a:cubicBezTo>
                  <a:cubicBezTo>
                    <a:pt x="208311" y="702026"/>
                    <a:pt x="190178" y="695493"/>
                    <a:pt x="182712" y="689227"/>
                  </a:cubicBezTo>
                  <a:cubicBezTo>
                    <a:pt x="176846" y="684294"/>
                    <a:pt x="173913" y="678361"/>
                    <a:pt x="173913" y="671428"/>
                  </a:cubicBezTo>
                  <a:cubicBezTo>
                    <a:pt x="173913" y="663829"/>
                    <a:pt x="177046" y="657762"/>
                    <a:pt x="183312" y="653229"/>
                  </a:cubicBezTo>
                  <a:cubicBezTo>
                    <a:pt x="193045" y="646163"/>
                    <a:pt x="206511" y="642630"/>
                    <a:pt x="223710" y="642630"/>
                  </a:cubicBezTo>
                  <a:cubicBezTo>
                    <a:pt x="240375" y="642630"/>
                    <a:pt x="252874" y="645930"/>
                    <a:pt x="261207" y="652529"/>
                  </a:cubicBezTo>
                  <a:cubicBezTo>
                    <a:pt x="269540" y="659129"/>
                    <a:pt x="274973" y="669962"/>
                    <a:pt x="277506" y="685027"/>
                  </a:cubicBezTo>
                  <a:lnTo>
                    <a:pt x="336703" y="682428"/>
                  </a:lnTo>
                  <a:cubicBezTo>
                    <a:pt x="335769" y="655496"/>
                    <a:pt x="326003" y="633964"/>
                    <a:pt x="307405" y="617831"/>
                  </a:cubicBezTo>
                  <a:cubicBezTo>
                    <a:pt x="288806" y="601699"/>
                    <a:pt x="261107" y="593633"/>
                    <a:pt x="224310" y="593633"/>
                  </a:cubicBezTo>
                  <a:close/>
                  <a:moveTo>
                    <a:pt x="793842" y="0"/>
                  </a:moveTo>
                  <a:cubicBezTo>
                    <a:pt x="1232269" y="0"/>
                    <a:pt x="1587684" y="329113"/>
                    <a:pt x="1587684" y="735095"/>
                  </a:cubicBezTo>
                  <a:cubicBezTo>
                    <a:pt x="1587684" y="1141077"/>
                    <a:pt x="1232269" y="1470190"/>
                    <a:pt x="793842" y="1470190"/>
                  </a:cubicBezTo>
                  <a:cubicBezTo>
                    <a:pt x="355415" y="1470190"/>
                    <a:pt x="0" y="1141077"/>
                    <a:pt x="0" y="735095"/>
                  </a:cubicBezTo>
                  <a:cubicBezTo>
                    <a:pt x="0" y="329113"/>
                    <a:pt x="355415" y="0"/>
                    <a:pt x="79384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808C20-43C8-9413-2D17-CD1B86D844E1}"/>
              </a:ext>
            </a:extLst>
          </p:cNvPr>
          <p:cNvGrpSpPr/>
          <p:nvPr/>
        </p:nvGrpSpPr>
        <p:grpSpPr>
          <a:xfrm>
            <a:off x="-1112641" y="3508358"/>
            <a:ext cx="1060374" cy="1020313"/>
            <a:chOff x="169335" y="4210029"/>
            <a:chExt cx="1272449" cy="122437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98DD46-CE81-1A59-137D-EB318F1592E3}"/>
                </a:ext>
              </a:extLst>
            </p:cNvPr>
            <p:cNvSpPr/>
            <p:nvPr/>
          </p:nvSpPr>
          <p:spPr>
            <a:xfrm>
              <a:off x="234673" y="4305677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2D7874F-7D75-E989-EB31-84B292EC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alphaModFix/>
              <a:duotone>
                <a:prstClr val="black"/>
                <a:srgbClr val="FF969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/>
          </p:blipFill>
          <p:spPr>
            <a:xfrm>
              <a:off x="169335" y="4210029"/>
              <a:ext cx="1272449" cy="1224375"/>
            </a:xfrm>
            <a:custGeom>
              <a:avLst/>
              <a:gdLst/>
              <a:ahLst/>
              <a:cxnLst/>
              <a:rect l="l" t="t" r="r" b="b"/>
              <a:pathLst>
                <a:path w="1475716" h="1419962">
                  <a:moveTo>
                    <a:pt x="1041060" y="576731"/>
                  </a:moveTo>
                  <a:lnTo>
                    <a:pt x="1041060" y="869913"/>
                  </a:lnTo>
                  <a:lnTo>
                    <a:pt x="1264047" y="869913"/>
                  </a:lnTo>
                  <a:lnTo>
                    <a:pt x="1264047" y="820516"/>
                  </a:lnTo>
                  <a:lnTo>
                    <a:pt x="1100257" y="820516"/>
                  </a:lnTo>
                  <a:lnTo>
                    <a:pt x="1100257" y="740721"/>
                  </a:lnTo>
                  <a:lnTo>
                    <a:pt x="1247448" y="740721"/>
                  </a:lnTo>
                  <a:lnTo>
                    <a:pt x="1247448" y="691324"/>
                  </a:lnTo>
                  <a:lnTo>
                    <a:pt x="1100257" y="691324"/>
                  </a:lnTo>
                  <a:lnTo>
                    <a:pt x="1100257" y="626328"/>
                  </a:lnTo>
                  <a:lnTo>
                    <a:pt x="1258447" y="626328"/>
                  </a:lnTo>
                  <a:lnTo>
                    <a:pt x="1258447" y="576731"/>
                  </a:lnTo>
                  <a:close/>
                  <a:moveTo>
                    <a:pt x="764835" y="576731"/>
                  </a:moveTo>
                  <a:lnTo>
                    <a:pt x="764835" y="869913"/>
                  </a:lnTo>
                  <a:lnTo>
                    <a:pt x="987822" y="869913"/>
                  </a:lnTo>
                  <a:lnTo>
                    <a:pt x="987822" y="820516"/>
                  </a:lnTo>
                  <a:lnTo>
                    <a:pt x="824032" y="820516"/>
                  </a:lnTo>
                  <a:lnTo>
                    <a:pt x="824032" y="740721"/>
                  </a:lnTo>
                  <a:lnTo>
                    <a:pt x="971223" y="740721"/>
                  </a:lnTo>
                  <a:lnTo>
                    <a:pt x="971223" y="691324"/>
                  </a:lnTo>
                  <a:lnTo>
                    <a:pt x="824032" y="691324"/>
                  </a:lnTo>
                  <a:lnTo>
                    <a:pt x="824032" y="626328"/>
                  </a:lnTo>
                  <a:lnTo>
                    <a:pt x="982222" y="626328"/>
                  </a:lnTo>
                  <a:lnTo>
                    <a:pt x="982222" y="576731"/>
                  </a:lnTo>
                  <a:close/>
                  <a:moveTo>
                    <a:pt x="470160" y="576731"/>
                  </a:moveTo>
                  <a:lnTo>
                    <a:pt x="470160" y="869913"/>
                  </a:lnTo>
                  <a:lnTo>
                    <a:pt x="525157" y="869913"/>
                  </a:lnTo>
                  <a:lnTo>
                    <a:pt x="525157" y="678725"/>
                  </a:lnTo>
                  <a:lnTo>
                    <a:pt x="643350" y="869913"/>
                  </a:lnTo>
                  <a:lnTo>
                    <a:pt x="702746" y="869913"/>
                  </a:lnTo>
                  <a:lnTo>
                    <a:pt x="702746" y="576731"/>
                  </a:lnTo>
                  <a:lnTo>
                    <a:pt x="647749" y="576731"/>
                  </a:lnTo>
                  <a:lnTo>
                    <a:pt x="647749" y="772519"/>
                  </a:lnTo>
                  <a:lnTo>
                    <a:pt x="527757" y="576731"/>
                  </a:lnTo>
                  <a:close/>
                  <a:moveTo>
                    <a:pt x="295929" y="571731"/>
                  </a:moveTo>
                  <a:cubicBezTo>
                    <a:pt x="273397" y="571731"/>
                    <a:pt x="254165" y="575131"/>
                    <a:pt x="238233" y="581931"/>
                  </a:cubicBezTo>
                  <a:cubicBezTo>
                    <a:pt x="222300" y="588730"/>
                    <a:pt x="210101" y="598630"/>
                    <a:pt x="201635" y="611629"/>
                  </a:cubicBezTo>
                  <a:cubicBezTo>
                    <a:pt x="193169" y="624628"/>
                    <a:pt x="188935" y="638594"/>
                    <a:pt x="188935" y="653526"/>
                  </a:cubicBezTo>
                  <a:cubicBezTo>
                    <a:pt x="188935" y="676725"/>
                    <a:pt x="197935" y="696391"/>
                    <a:pt x="215934" y="712523"/>
                  </a:cubicBezTo>
                  <a:cubicBezTo>
                    <a:pt x="228733" y="723989"/>
                    <a:pt x="250998" y="733655"/>
                    <a:pt x="282730" y="741521"/>
                  </a:cubicBezTo>
                  <a:cubicBezTo>
                    <a:pt x="307395" y="747654"/>
                    <a:pt x="323194" y="751920"/>
                    <a:pt x="330127" y="754320"/>
                  </a:cubicBezTo>
                  <a:cubicBezTo>
                    <a:pt x="340260" y="757920"/>
                    <a:pt x="347359" y="762153"/>
                    <a:pt x="351426" y="767020"/>
                  </a:cubicBezTo>
                  <a:cubicBezTo>
                    <a:pt x="355492" y="771886"/>
                    <a:pt x="357525" y="777786"/>
                    <a:pt x="357525" y="784718"/>
                  </a:cubicBezTo>
                  <a:cubicBezTo>
                    <a:pt x="357525" y="795518"/>
                    <a:pt x="352692" y="804951"/>
                    <a:pt x="343026" y="813017"/>
                  </a:cubicBezTo>
                  <a:cubicBezTo>
                    <a:pt x="333360" y="821083"/>
                    <a:pt x="318994" y="825116"/>
                    <a:pt x="299929" y="825116"/>
                  </a:cubicBezTo>
                  <a:cubicBezTo>
                    <a:pt x="281930" y="825116"/>
                    <a:pt x="267631" y="820583"/>
                    <a:pt x="257031" y="811517"/>
                  </a:cubicBezTo>
                  <a:cubicBezTo>
                    <a:pt x="246432" y="802451"/>
                    <a:pt x="239399" y="788252"/>
                    <a:pt x="235933" y="768919"/>
                  </a:cubicBezTo>
                  <a:lnTo>
                    <a:pt x="178336" y="774519"/>
                  </a:lnTo>
                  <a:cubicBezTo>
                    <a:pt x="182203" y="807317"/>
                    <a:pt x="194069" y="832282"/>
                    <a:pt x="213934" y="849414"/>
                  </a:cubicBezTo>
                  <a:cubicBezTo>
                    <a:pt x="233799" y="866547"/>
                    <a:pt x="262264" y="875113"/>
                    <a:pt x="299329" y="875113"/>
                  </a:cubicBezTo>
                  <a:cubicBezTo>
                    <a:pt x="324794" y="875113"/>
                    <a:pt x="346059" y="871546"/>
                    <a:pt x="363125" y="864414"/>
                  </a:cubicBezTo>
                  <a:cubicBezTo>
                    <a:pt x="380190" y="857281"/>
                    <a:pt x="393390" y="846381"/>
                    <a:pt x="402722" y="831716"/>
                  </a:cubicBezTo>
                  <a:cubicBezTo>
                    <a:pt x="412055" y="817050"/>
                    <a:pt x="416722" y="801317"/>
                    <a:pt x="416722" y="784518"/>
                  </a:cubicBezTo>
                  <a:cubicBezTo>
                    <a:pt x="416722" y="765986"/>
                    <a:pt x="412822" y="750421"/>
                    <a:pt x="405022" y="737821"/>
                  </a:cubicBezTo>
                  <a:cubicBezTo>
                    <a:pt x="397223" y="725222"/>
                    <a:pt x="386423" y="715289"/>
                    <a:pt x="372624" y="708023"/>
                  </a:cubicBezTo>
                  <a:cubicBezTo>
                    <a:pt x="358825" y="700757"/>
                    <a:pt x="337526" y="693724"/>
                    <a:pt x="308728" y="686924"/>
                  </a:cubicBezTo>
                  <a:cubicBezTo>
                    <a:pt x="279930" y="680125"/>
                    <a:pt x="261798" y="673592"/>
                    <a:pt x="254332" y="667326"/>
                  </a:cubicBezTo>
                  <a:cubicBezTo>
                    <a:pt x="248465" y="662393"/>
                    <a:pt x="245532" y="656460"/>
                    <a:pt x="245532" y="649527"/>
                  </a:cubicBezTo>
                  <a:cubicBezTo>
                    <a:pt x="245532" y="641927"/>
                    <a:pt x="248665" y="635861"/>
                    <a:pt x="254931" y="631328"/>
                  </a:cubicBezTo>
                  <a:cubicBezTo>
                    <a:pt x="264664" y="624262"/>
                    <a:pt x="278130" y="620728"/>
                    <a:pt x="295329" y="620728"/>
                  </a:cubicBezTo>
                  <a:cubicBezTo>
                    <a:pt x="311995" y="620728"/>
                    <a:pt x="324494" y="624028"/>
                    <a:pt x="332827" y="630628"/>
                  </a:cubicBezTo>
                  <a:cubicBezTo>
                    <a:pt x="341160" y="637227"/>
                    <a:pt x="346593" y="648060"/>
                    <a:pt x="349126" y="663126"/>
                  </a:cubicBezTo>
                  <a:lnTo>
                    <a:pt x="408322" y="660526"/>
                  </a:lnTo>
                  <a:cubicBezTo>
                    <a:pt x="407389" y="633594"/>
                    <a:pt x="397623" y="612062"/>
                    <a:pt x="379024" y="595930"/>
                  </a:cubicBezTo>
                  <a:cubicBezTo>
                    <a:pt x="360425" y="579798"/>
                    <a:pt x="332727" y="571731"/>
                    <a:pt x="295929" y="571731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7869"/>
                    <a:pt x="1475716" y="709981"/>
                  </a:cubicBezTo>
                  <a:cubicBezTo>
                    <a:pt x="1475716" y="1102093"/>
                    <a:pt x="1145366" y="1419962"/>
                    <a:pt x="737858" y="1419962"/>
                  </a:cubicBezTo>
                  <a:cubicBezTo>
                    <a:pt x="330350" y="1419962"/>
                    <a:pt x="0" y="1102093"/>
                    <a:pt x="0" y="709981"/>
                  </a:cubicBezTo>
                  <a:cubicBezTo>
                    <a:pt x="0" y="317869"/>
                    <a:pt x="330350" y="0"/>
                    <a:pt x="737858" y="0"/>
                  </a:cubicBezTo>
                  <a:close/>
                </a:path>
              </a:pathLst>
            </a:custGeom>
            <a:ln w="53975">
              <a:solidFill>
                <a:schemeClr val="bg1"/>
              </a:solidFill>
            </a:ln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507961-7569-E752-894C-271BFD31E3D5}"/>
              </a:ext>
            </a:extLst>
          </p:cNvPr>
          <p:cNvGrpSpPr/>
          <p:nvPr/>
        </p:nvGrpSpPr>
        <p:grpSpPr>
          <a:xfrm>
            <a:off x="-1139269" y="5760255"/>
            <a:ext cx="1069721" cy="996064"/>
            <a:chOff x="169335" y="6899053"/>
            <a:chExt cx="1283665" cy="11952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BF9675E-F00A-C70E-1F61-878BADE54982}"/>
                </a:ext>
              </a:extLst>
            </p:cNvPr>
            <p:cNvSpPr/>
            <p:nvPr/>
          </p:nvSpPr>
          <p:spPr>
            <a:xfrm>
              <a:off x="234673" y="6975240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52" descr="Visit Broadstairs - quintessential seaside town on the Kent coast - Visit  Thanet">
              <a:extLst>
                <a:ext uri="{FF2B5EF4-FFF2-40B4-BE49-F238E27FC236}">
                  <a16:creationId xmlns:a16="http://schemas.microsoft.com/office/drawing/2014/main" id="{075722A0-A51B-3E0C-AFBB-955C2A31C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335" y="6899053"/>
              <a:ext cx="1283665" cy="1195277"/>
            </a:xfrm>
            <a:custGeom>
              <a:avLst/>
              <a:gdLst/>
              <a:ahLst/>
              <a:cxnLst/>
              <a:rect l="l" t="t" r="r" b="b"/>
              <a:pathLst>
                <a:path w="1488724" h="1386216">
                  <a:moveTo>
                    <a:pt x="693640" y="714168"/>
                  </a:moveTo>
                  <a:lnTo>
                    <a:pt x="750836" y="784763"/>
                  </a:lnTo>
                  <a:cubicBezTo>
                    <a:pt x="741237" y="792763"/>
                    <a:pt x="732371" y="798496"/>
                    <a:pt x="724238" y="801962"/>
                  </a:cubicBezTo>
                  <a:cubicBezTo>
                    <a:pt x="716105" y="805429"/>
                    <a:pt x="707639" y="807162"/>
                    <a:pt x="698839" y="807162"/>
                  </a:cubicBezTo>
                  <a:cubicBezTo>
                    <a:pt x="685507" y="807162"/>
                    <a:pt x="674874" y="803329"/>
                    <a:pt x="666941" y="795663"/>
                  </a:cubicBezTo>
                  <a:cubicBezTo>
                    <a:pt x="659008" y="787997"/>
                    <a:pt x="655042" y="778097"/>
                    <a:pt x="655042" y="765964"/>
                  </a:cubicBezTo>
                  <a:cubicBezTo>
                    <a:pt x="655042" y="756365"/>
                    <a:pt x="658242" y="746966"/>
                    <a:pt x="664641" y="737766"/>
                  </a:cubicBezTo>
                  <a:cubicBezTo>
                    <a:pt x="671041" y="728567"/>
                    <a:pt x="680707" y="720701"/>
                    <a:pt x="693640" y="714168"/>
                  </a:cubicBezTo>
                  <a:close/>
                  <a:moveTo>
                    <a:pt x="717638" y="589775"/>
                  </a:moveTo>
                  <a:cubicBezTo>
                    <a:pt x="726838" y="589775"/>
                    <a:pt x="734137" y="592308"/>
                    <a:pt x="739537" y="597375"/>
                  </a:cubicBezTo>
                  <a:cubicBezTo>
                    <a:pt x="744936" y="602441"/>
                    <a:pt x="747636" y="608574"/>
                    <a:pt x="747636" y="615774"/>
                  </a:cubicBezTo>
                  <a:cubicBezTo>
                    <a:pt x="747636" y="624307"/>
                    <a:pt x="742037" y="632906"/>
                    <a:pt x="730837" y="641572"/>
                  </a:cubicBezTo>
                  <a:lnTo>
                    <a:pt x="715638" y="653171"/>
                  </a:lnTo>
                  <a:lnTo>
                    <a:pt x="701839" y="637172"/>
                  </a:lnTo>
                  <a:cubicBezTo>
                    <a:pt x="693306" y="627306"/>
                    <a:pt x="689040" y="618907"/>
                    <a:pt x="689040" y="611974"/>
                  </a:cubicBezTo>
                  <a:cubicBezTo>
                    <a:pt x="689040" y="606108"/>
                    <a:pt x="691573" y="600941"/>
                    <a:pt x="696639" y="596475"/>
                  </a:cubicBezTo>
                  <a:cubicBezTo>
                    <a:pt x="701706" y="592008"/>
                    <a:pt x="708705" y="589775"/>
                    <a:pt x="717638" y="589775"/>
                  </a:cubicBezTo>
                  <a:close/>
                  <a:moveTo>
                    <a:pt x="894195" y="555177"/>
                  </a:moveTo>
                  <a:lnTo>
                    <a:pt x="894195" y="848359"/>
                  </a:lnTo>
                  <a:lnTo>
                    <a:pt x="949191" y="848359"/>
                  </a:lnTo>
                  <a:lnTo>
                    <a:pt x="949191" y="617574"/>
                  </a:lnTo>
                  <a:lnTo>
                    <a:pt x="1007188" y="848359"/>
                  </a:lnTo>
                  <a:lnTo>
                    <a:pt x="1064184" y="848359"/>
                  </a:lnTo>
                  <a:lnTo>
                    <a:pt x="1122381" y="617574"/>
                  </a:lnTo>
                  <a:lnTo>
                    <a:pt x="1122381" y="848359"/>
                  </a:lnTo>
                  <a:lnTo>
                    <a:pt x="1177377" y="848359"/>
                  </a:lnTo>
                  <a:lnTo>
                    <a:pt x="1177377" y="555177"/>
                  </a:lnTo>
                  <a:lnTo>
                    <a:pt x="1088583" y="555177"/>
                  </a:lnTo>
                  <a:lnTo>
                    <a:pt x="1035986" y="755165"/>
                  </a:lnTo>
                  <a:lnTo>
                    <a:pt x="982789" y="555177"/>
                  </a:lnTo>
                  <a:close/>
                  <a:moveTo>
                    <a:pt x="324295" y="555177"/>
                  </a:moveTo>
                  <a:lnTo>
                    <a:pt x="324295" y="848359"/>
                  </a:lnTo>
                  <a:lnTo>
                    <a:pt x="383491" y="848359"/>
                  </a:lnTo>
                  <a:lnTo>
                    <a:pt x="383491" y="759765"/>
                  </a:lnTo>
                  <a:lnTo>
                    <a:pt x="431488" y="710768"/>
                  </a:lnTo>
                  <a:lnTo>
                    <a:pt x="512083" y="848359"/>
                  </a:lnTo>
                  <a:lnTo>
                    <a:pt x="588679" y="848359"/>
                  </a:lnTo>
                  <a:lnTo>
                    <a:pt x="472286" y="669370"/>
                  </a:lnTo>
                  <a:lnTo>
                    <a:pt x="582679" y="555177"/>
                  </a:lnTo>
                  <a:lnTo>
                    <a:pt x="503084" y="555177"/>
                  </a:lnTo>
                  <a:lnTo>
                    <a:pt x="383491" y="685369"/>
                  </a:lnTo>
                  <a:lnTo>
                    <a:pt x="383491" y="555177"/>
                  </a:lnTo>
                  <a:close/>
                  <a:moveTo>
                    <a:pt x="716238" y="550178"/>
                  </a:moveTo>
                  <a:cubicBezTo>
                    <a:pt x="689973" y="550178"/>
                    <a:pt x="669741" y="556344"/>
                    <a:pt x="655542" y="568677"/>
                  </a:cubicBezTo>
                  <a:cubicBezTo>
                    <a:pt x="641343" y="581009"/>
                    <a:pt x="634243" y="596042"/>
                    <a:pt x="634243" y="613774"/>
                  </a:cubicBezTo>
                  <a:cubicBezTo>
                    <a:pt x="634243" y="623373"/>
                    <a:pt x="636776" y="633539"/>
                    <a:pt x="641843" y="644272"/>
                  </a:cubicBezTo>
                  <a:cubicBezTo>
                    <a:pt x="646909" y="655005"/>
                    <a:pt x="654442" y="666304"/>
                    <a:pt x="664441" y="678170"/>
                  </a:cubicBezTo>
                  <a:cubicBezTo>
                    <a:pt x="642176" y="689236"/>
                    <a:pt x="625444" y="702268"/>
                    <a:pt x="614244" y="717268"/>
                  </a:cubicBezTo>
                  <a:cubicBezTo>
                    <a:pt x="603045" y="732267"/>
                    <a:pt x="597445" y="749166"/>
                    <a:pt x="597445" y="767964"/>
                  </a:cubicBezTo>
                  <a:cubicBezTo>
                    <a:pt x="597445" y="788630"/>
                    <a:pt x="604578" y="806895"/>
                    <a:pt x="618844" y="822761"/>
                  </a:cubicBezTo>
                  <a:cubicBezTo>
                    <a:pt x="637243" y="843293"/>
                    <a:pt x="664708" y="853559"/>
                    <a:pt x="701239" y="853559"/>
                  </a:cubicBezTo>
                  <a:cubicBezTo>
                    <a:pt x="719638" y="853559"/>
                    <a:pt x="735504" y="851026"/>
                    <a:pt x="748836" y="845960"/>
                  </a:cubicBezTo>
                  <a:cubicBezTo>
                    <a:pt x="762169" y="840893"/>
                    <a:pt x="774768" y="833027"/>
                    <a:pt x="786634" y="822361"/>
                  </a:cubicBezTo>
                  <a:cubicBezTo>
                    <a:pt x="801966" y="836627"/>
                    <a:pt x="817965" y="847826"/>
                    <a:pt x="834631" y="855959"/>
                  </a:cubicBezTo>
                  <a:lnTo>
                    <a:pt x="868629" y="812562"/>
                  </a:lnTo>
                  <a:cubicBezTo>
                    <a:pt x="863962" y="810295"/>
                    <a:pt x="856663" y="805662"/>
                    <a:pt x="846730" y="798663"/>
                  </a:cubicBezTo>
                  <a:cubicBezTo>
                    <a:pt x="836798" y="791663"/>
                    <a:pt x="828698" y="785230"/>
                    <a:pt x="822432" y="779364"/>
                  </a:cubicBezTo>
                  <a:cubicBezTo>
                    <a:pt x="826698" y="773764"/>
                    <a:pt x="830698" y="766798"/>
                    <a:pt x="834431" y="758465"/>
                  </a:cubicBezTo>
                  <a:cubicBezTo>
                    <a:pt x="838164" y="750132"/>
                    <a:pt x="842564" y="736966"/>
                    <a:pt x="847630" y="718967"/>
                  </a:cubicBezTo>
                  <a:lnTo>
                    <a:pt x="796833" y="707368"/>
                  </a:lnTo>
                  <a:cubicBezTo>
                    <a:pt x="793367" y="721101"/>
                    <a:pt x="789234" y="732233"/>
                    <a:pt x="784434" y="740766"/>
                  </a:cubicBezTo>
                  <a:lnTo>
                    <a:pt x="743637" y="686969"/>
                  </a:lnTo>
                  <a:cubicBezTo>
                    <a:pt x="765102" y="673504"/>
                    <a:pt x="779368" y="661438"/>
                    <a:pt x="786434" y="650772"/>
                  </a:cubicBezTo>
                  <a:cubicBezTo>
                    <a:pt x="793500" y="640106"/>
                    <a:pt x="797033" y="628840"/>
                    <a:pt x="797033" y="616974"/>
                  </a:cubicBezTo>
                  <a:cubicBezTo>
                    <a:pt x="797033" y="598308"/>
                    <a:pt x="789900" y="582509"/>
                    <a:pt x="775635" y="569577"/>
                  </a:cubicBezTo>
                  <a:cubicBezTo>
                    <a:pt x="761369" y="556644"/>
                    <a:pt x="741570" y="550178"/>
                    <a:pt x="716238" y="550178"/>
                  </a:cubicBezTo>
                  <a:close/>
                  <a:moveTo>
                    <a:pt x="744362" y="0"/>
                  </a:moveTo>
                  <a:cubicBezTo>
                    <a:pt x="1155462" y="0"/>
                    <a:pt x="1488724" y="310315"/>
                    <a:pt x="1488724" y="693108"/>
                  </a:cubicBezTo>
                  <a:cubicBezTo>
                    <a:pt x="1488724" y="1075901"/>
                    <a:pt x="1155462" y="1386216"/>
                    <a:pt x="744362" y="1386216"/>
                  </a:cubicBezTo>
                  <a:cubicBezTo>
                    <a:pt x="333262" y="1386216"/>
                    <a:pt x="0" y="1075901"/>
                    <a:pt x="0" y="693108"/>
                  </a:cubicBezTo>
                  <a:cubicBezTo>
                    <a:pt x="0" y="310315"/>
                    <a:pt x="333262" y="0"/>
                    <a:pt x="744362" y="0"/>
                  </a:cubicBezTo>
                  <a:close/>
                </a:path>
              </a:pathLst>
            </a:custGeom>
            <a:ln w="53975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95AD24-E850-44F6-03B6-F93CB8C77B9A}"/>
              </a:ext>
            </a:extLst>
          </p:cNvPr>
          <p:cNvGrpSpPr/>
          <p:nvPr/>
        </p:nvGrpSpPr>
        <p:grpSpPr>
          <a:xfrm>
            <a:off x="-1112641" y="159606"/>
            <a:ext cx="1096368" cy="1048554"/>
            <a:chOff x="139825" y="280858"/>
            <a:chExt cx="1315641" cy="125826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B258E5-0DEC-D016-E6A9-646917C2C8E5}"/>
                </a:ext>
              </a:extLst>
            </p:cNvPr>
            <p:cNvSpPr/>
            <p:nvPr/>
          </p:nvSpPr>
          <p:spPr>
            <a:xfrm>
              <a:off x="218322" y="401115"/>
              <a:ext cx="1155267" cy="10495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739B0C6-5FCE-495C-D9D0-2077412A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9825" y="280858"/>
              <a:ext cx="1315641" cy="1258265"/>
            </a:xfrm>
            <a:custGeom>
              <a:avLst/>
              <a:gdLst/>
              <a:ahLst/>
              <a:cxnLst/>
              <a:rect l="l" t="t" r="r" b="b"/>
              <a:pathLst>
                <a:path w="1525808" h="1459266">
                  <a:moveTo>
                    <a:pt x="677955" y="762168"/>
                  </a:moveTo>
                  <a:lnTo>
                    <a:pt x="735152" y="832763"/>
                  </a:lnTo>
                  <a:cubicBezTo>
                    <a:pt x="725552" y="840763"/>
                    <a:pt x="716686" y="846496"/>
                    <a:pt x="708553" y="849962"/>
                  </a:cubicBezTo>
                  <a:cubicBezTo>
                    <a:pt x="700420" y="853429"/>
                    <a:pt x="691954" y="855162"/>
                    <a:pt x="683155" y="855162"/>
                  </a:cubicBezTo>
                  <a:cubicBezTo>
                    <a:pt x="669822" y="855162"/>
                    <a:pt x="659190" y="851329"/>
                    <a:pt x="651257" y="843663"/>
                  </a:cubicBezTo>
                  <a:cubicBezTo>
                    <a:pt x="643324" y="835997"/>
                    <a:pt x="639357" y="826097"/>
                    <a:pt x="639357" y="813965"/>
                  </a:cubicBezTo>
                  <a:cubicBezTo>
                    <a:pt x="639357" y="804365"/>
                    <a:pt x="642557" y="794966"/>
                    <a:pt x="648957" y="785766"/>
                  </a:cubicBezTo>
                  <a:cubicBezTo>
                    <a:pt x="655356" y="776567"/>
                    <a:pt x="665023" y="768701"/>
                    <a:pt x="677955" y="762168"/>
                  </a:cubicBezTo>
                  <a:close/>
                  <a:moveTo>
                    <a:pt x="701954" y="637775"/>
                  </a:moveTo>
                  <a:cubicBezTo>
                    <a:pt x="711153" y="637775"/>
                    <a:pt x="718453" y="640309"/>
                    <a:pt x="723852" y="645375"/>
                  </a:cubicBezTo>
                  <a:cubicBezTo>
                    <a:pt x="729252" y="650441"/>
                    <a:pt x="731952" y="656574"/>
                    <a:pt x="731952" y="663774"/>
                  </a:cubicBezTo>
                  <a:cubicBezTo>
                    <a:pt x="731952" y="672307"/>
                    <a:pt x="726352" y="680906"/>
                    <a:pt x="715153" y="689572"/>
                  </a:cubicBezTo>
                  <a:lnTo>
                    <a:pt x="699954" y="701171"/>
                  </a:lnTo>
                  <a:lnTo>
                    <a:pt x="686155" y="685172"/>
                  </a:lnTo>
                  <a:cubicBezTo>
                    <a:pt x="677622" y="675306"/>
                    <a:pt x="673355" y="666907"/>
                    <a:pt x="673355" y="659974"/>
                  </a:cubicBezTo>
                  <a:cubicBezTo>
                    <a:pt x="673355" y="654108"/>
                    <a:pt x="675889" y="648941"/>
                    <a:pt x="680955" y="644475"/>
                  </a:cubicBezTo>
                  <a:cubicBezTo>
                    <a:pt x="686021" y="640009"/>
                    <a:pt x="693021" y="637775"/>
                    <a:pt x="701954" y="637775"/>
                  </a:cubicBezTo>
                  <a:close/>
                  <a:moveTo>
                    <a:pt x="860437" y="603177"/>
                  </a:moveTo>
                  <a:lnTo>
                    <a:pt x="930433" y="896360"/>
                  </a:lnTo>
                  <a:lnTo>
                    <a:pt x="994629" y="896360"/>
                  </a:lnTo>
                  <a:lnTo>
                    <a:pt x="1052825" y="677173"/>
                  </a:lnTo>
                  <a:lnTo>
                    <a:pt x="1111222" y="896360"/>
                  </a:lnTo>
                  <a:lnTo>
                    <a:pt x="1174018" y="896360"/>
                  </a:lnTo>
                  <a:lnTo>
                    <a:pt x="1245214" y="603177"/>
                  </a:lnTo>
                  <a:lnTo>
                    <a:pt x="1185617" y="603177"/>
                  </a:lnTo>
                  <a:lnTo>
                    <a:pt x="1140620" y="807965"/>
                  </a:lnTo>
                  <a:lnTo>
                    <a:pt x="1089223" y="603177"/>
                  </a:lnTo>
                  <a:lnTo>
                    <a:pt x="1018827" y="603177"/>
                  </a:lnTo>
                  <a:lnTo>
                    <a:pt x="965231" y="804565"/>
                  </a:lnTo>
                  <a:lnTo>
                    <a:pt x="921033" y="603177"/>
                  </a:lnTo>
                  <a:close/>
                  <a:moveTo>
                    <a:pt x="298885" y="603177"/>
                  </a:moveTo>
                  <a:lnTo>
                    <a:pt x="298885" y="896360"/>
                  </a:lnTo>
                  <a:lnTo>
                    <a:pt x="353882" y="896360"/>
                  </a:lnTo>
                  <a:lnTo>
                    <a:pt x="353882" y="705171"/>
                  </a:lnTo>
                  <a:lnTo>
                    <a:pt x="472075" y="896360"/>
                  </a:lnTo>
                  <a:lnTo>
                    <a:pt x="531471" y="896360"/>
                  </a:lnTo>
                  <a:lnTo>
                    <a:pt x="531471" y="603177"/>
                  </a:lnTo>
                  <a:lnTo>
                    <a:pt x="476474" y="603177"/>
                  </a:lnTo>
                  <a:lnTo>
                    <a:pt x="476474" y="798965"/>
                  </a:lnTo>
                  <a:lnTo>
                    <a:pt x="356482" y="603177"/>
                  </a:lnTo>
                  <a:close/>
                  <a:moveTo>
                    <a:pt x="700554" y="598178"/>
                  </a:moveTo>
                  <a:cubicBezTo>
                    <a:pt x="674289" y="598178"/>
                    <a:pt x="654056" y="604344"/>
                    <a:pt x="639857" y="616677"/>
                  </a:cubicBezTo>
                  <a:cubicBezTo>
                    <a:pt x="625658" y="629009"/>
                    <a:pt x="618559" y="644042"/>
                    <a:pt x="618559" y="661774"/>
                  </a:cubicBezTo>
                  <a:cubicBezTo>
                    <a:pt x="618559" y="671373"/>
                    <a:pt x="621092" y="681539"/>
                    <a:pt x="626158" y="692272"/>
                  </a:cubicBezTo>
                  <a:cubicBezTo>
                    <a:pt x="631225" y="703005"/>
                    <a:pt x="638757" y="714304"/>
                    <a:pt x="648757" y="726170"/>
                  </a:cubicBezTo>
                  <a:cubicBezTo>
                    <a:pt x="626492" y="737236"/>
                    <a:pt x="609759" y="750268"/>
                    <a:pt x="598560" y="765268"/>
                  </a:cubicBezTo>
                  <a:cubicBezTo>
                    <a:pt x="587361" y="780267"/>
                    <a:pt x="581761" y="797166"/>
                    <a:pt x="581761" y="815964"/>
                  </a:cubicBezTo>
                  <a:cubicBezTo>
                    <a:pt x="581761" y="836630"/>
                    <a:pt x="588894" y="854895"/>
                    <a:pt x="603160" y="870761"/>
                  </a:cubicBezTo>
                  <a:cubicBezTo>
                    <a:pt x="621559" y="891293"/>
                    <a:pt x="649023" y="901559"/>
                    <a:pt x="685555" y="901559"/>
                  </a:cubicBezTo>
                  <a:cubicBezTo>
                    <a:pt x="703953" y="901559"/>
                    <a:pt x="719819" y="899026"/>
                    <a:pt x="733152" y="893960"/>
                  </a:cubicBezTo>
                  <a:cubicBezTo>
                    <a:pt x="746484" y="888893"/>
                    <a:pt x="759083" y="881027"/>
                    <a:pt x="770949" y="870361"/>
                  </a:cubicBezTo>
                  <a:cubicBezTo>
                    <a:pt x="786282" y="884627"/>
                    <a:pt x="802281" y="895826"/>
                    <a:pt x="818946" y="903959"/>
                  </a:cubicBezTo>
                  <a:lnTo>
                    <a:pt x="852944" y="860562"/>
                  </a:lnTo>
                  <a:cubicBezTo>
                    <a:pt x="848278" y="858295"/>
                    <a:pt x="840978" y="853662"/>
                    <a:pt x="831046" y="846663"/>
                  </a:cubicBezTo>
                  <a:cubicBezTo>
                    <a:pt x="821113" y="839663"/>
                    <a:pt x="813013" y="833230"/>
                    <a:pt x="806747" y="827364"/>
                  </a:cubicBezTo>
                  <a:cubicBezTo>
                    <a:pt x="811014" y="821764"/>
                    <a:pt x="815013" y="814798"/>
                    <a:pt x="818746" y="806465"/>
                  </a:cubicBezTo>
                  <a:cubicBezTo>
                    <a:pt x="822479" y="798132"/>
                    <a:pt x="826879" y="784966"/>
                    <a:pt x="831946" y="766967"/>
                  </a:cubicBezTo>
                  <a:lnTo>
                    <a:pt x="781149" y="755368"/>
                  </a:lnTo>
                  <a:cubicBezTo>
                    <a:pt x="777682" y="769101"/>
                    <a:pt x="773549" y="780233"/>
                    <a:pt x="768749" y="788766"/>
                  </a:cubicBezTo>
                  <a:lnTo>
                    <a:pt x="727952" y="734969"/>
                  </a:lnTo>
                  <a:cubicBezTo>
                    <a:pt x="749417" y="721504"/>
                    <a:pt x="763683" y="709438"/>
                    <a:pt x="770749" y="698772"/>
                  </a:cubicBezTo>
                  <a:cubicBezTo>
                    <a:pt x="777816" y="688106"/>
                    <a:pt x="781349" y="676840"/>
                    <a:pt x="781349" y="664974"/>
                  </a:cubicBezTo>
                  <a:cubicBezTo>
                    <a:pt x="781349" y="646308"/>
                    <a:pt x="774216" y="630509"/>
                    <a:pt x="759950" y="617577"/>
                  </a:cubicBezTo>
                  <a:cubicBezTo>
                    <a:pt x="745684" y="604644"/>
                    <a:pt x="725885" y="598178"/>
                    <a:pt x="700554" y="598178"/>
                  </a:cubicBezTo>
                  <a:close/>
                  <a:moveTo>
                    <a:pt x="762904" y="0"/>
                  </a:moveTo>
                  <a:cubicBezTo>
                    <a:pt x="1184244" y="0"/>
                    <a:pt x="1525808" y="326668"/>
                    <a:pt x="1525808" y="729633"/>
                  </a:cubicBezTo>
                  <a:cubicBezTo>
                    <a:pt x="1525808" y="1132598"/>
                    <a:pt x="1184244" y="1459266"/>
                    <a:pt x="762904" y="1459266"/>
                  </a:cubicBezTo>
                  <a:cubicBezTo>
                    <a:pt x="341564" y="1459266"/>
                    <a:pt x="0" y="1132598"/>
                    <a:pt x="0" y="729633"/>
                  </a:cubicBezTo>
                  <a:cubicBezTo>
                    <a:pt x="0" y="326668"/>
                    <a:pt x="341564" y="0"/>
                    <a:pt x="762904" y="0"/>
                  </a:cubicBezTo>
                  <a:close/>
                </a:path>
              </a:pathLst>
            </a:custGeom>
            <a:ln w="63500" cap="rnd">
              <a:solidFill>
                <a:schemeClr val="bg1"/>
              </a:solidFill>
              <a:prstDash val="solid"/>
            </a:ln>
            <a:effectLst>
              <a:outerShdw sx="1000" sy="1000" algn="bl" rotWithShape="0">
                <a:srgbClr val="000000"/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C15CC4-6101-4C2B-A0A3-07CAA62E9494}"/>
              </a:ext>
            </a:extLst>
          </p:cNvPr>
          <p:cNvGrpSpPr/>
          <p:nvPr/>
        </p:nvGrpSpPr>
        <p:grpSpPr>
          <a:xfrm>
            <a:off x="968030" y="3477480"/>
            <a:ext cx="1060374" cy="1020313"/>
            <a:chOff x="169335" y="4210029"/>
            <a:chExt cx="1272449" cy="12243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1487974-F378-E094-514A-B896A5FF689A}"/>
                </a:ext>
              </a:extLst>
            </p:cNvPr>
            <p:cNvSpPr/>
            <p:nvPr/>
          </p:nvSpPr>
          <p:spPr>
            <a:xfrm>
              <a:off x="234673" y="4305677"/>
              <a:ext cx="1155267" cy="1049580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A93B26-F7CB-1BDE-82CA-B04DBC74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alphaModFix/>
              <a:duotone>
                <a:prstClr val="black"/>
                <a:srgbClr val="FF969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/>
          </p:blipFill>
          <p:spPr>
            <a:xfrm>
              <a:off x="169335" y="4210029"/>
              <a:ext cx="1272449" cy="1224375"/>
            </a:xfrm>
            <a:custGeom>
              <a:avLst/>
              <a:gdLst/>
              <a:ahLst/>
              <a:cxnLst/>
              <a:rect l="l" t="t" r="r" b="b"/>
              <a:pathLst>
                <a:path w="1475716" h="1419962">
                  <a:moveTo>
                    <a:pt x="1041060" y="576731"/>
                  </a:moveTo>
                  <a:lnTo>
                    <a:pt x="1041060" y="869913"/>
                  </a:lnTo>
                  <a:lnTo>
                    <a:pt x="1264047" y="869913"/>
                  </a:lnTo>
                  <a:lnTo>
                    <a:pt x="1264047" y="820516"/>
                  </a:lnTo>
                  <a:lnTo>
                    <a:pt x="1100257" y="820516"/>
                  </a:lnTo>
                  <a:lnTo>
                    <a:pt x="1100257" y="740721"/>
                  </a:lnTo>
                  <a:lnTo>
                    <a:pt x="1247448" y="740721"/>
                  </a:lnTo>
                  <a:lnTo>
                    <a:pt x="1247448" y="691324"/>
                  </a:lnTo>
                  <a:lnTo>
                    <a:pt x="1100257" y="691324"/>
                  </a:lnTo>
                  <a:lnTo>
                    <a:pt x="1100257" y="626328"/>
                  </a:lnTo>
                  <a:lnTo>
                    <a:pt x="1258447" y="626328"/>
                  </a:lnTo>
                  <a:lnTo>
                    <a:pt x="1258447" y="576731"/>
                  </a:lnTo>
                  <a:close/>
                  <a:moveTo>
                    <a:pt x="764835" y="576731"/>
                  </a:moveTo>
                  <a:lnTo>
                    <a:pt x="764835" y="869913"/>
                  </a:lnTo>
                  <a:lnTo>
                    <a:pt x="987822" y="869913"/>
                  </a:lnTo>
                  <a:lnTo>
                    <a:pt x="987822" y="820516"/>
                  </a:lnTo>
                  <a:lnTo>
                    <a:pt x="824032" y="820516"/>
                  </a:lnTo>
                  <a:lnTo>
                    <a:pt x="824032" y="740721"/>
                  </a:lnTo>
                  <a:lnTo>
                    <a:pt x="971223" y="740721"/>
                  </a:lnTo>
                  <a:lnTo>
                    <a:pt x="971223" y="691324"/>
                  </a:lnTo>
                  <a:lnTo>
                    <a:pt x="824032" y="691324"/>
                  </a:lnTo>
                  <a:lnTo>
                    <a:pt x="824032" y="626328"/>
                  </a:lnTo>
                  <a:lnTo>
                    <a:pt x="982222" y="626328"/>
                  </a:lnTo>
                  <a:lnTo>
                    <a:pt x="982222" y="576731"/>
                  </a:lnTo>
                  <a:close/>
                  <a:moveTo>
                    <a:pt x="470160" y="576731"/>
                  </a:moveTo>
                  <a:lnTo>
                    <a:pt x="470160" y="869913"/>
                  </a:lnTo>
                  <a:lnTo>
                    <a:pt x="525157" y="869913"/>
                  </a:lnTo>
                  <a:lnTo>
                    <a:pt x="525157" y="678725"/>
                  </a:lnTo>
                  <a:lnTo>
                    <a:pt x="643350" y="869913"/>
                  </a:lnTo>
                  <a:lnTo>
                    <a:pt x="702746" y="869913"/>
                  </a:lnTo>
                  <a:lnTo>
                    <a:pt x="702746" y="576731"/>
                  </a:lnTo>
                  <a:lnTo>
                    <a:pt x="647749" y="576731"/>
                  </a:lnTo>
                  <a:lnTo>
                    <a:pt x="647749" y="772519"/>
                  </a:lnTo>
                  <a:lnTo>
                    <a:pt x="527757" y="576731"/>
                  </a:lnTo>
                  <a:close/>
                  <a:moveTo>
                    <a:pt x="295929" y="571731"/>
                  </a:moveTo>
                  <a:cubicBezTo>
                    <a:pt x="273397" y="571731"/>
                    <a:pt x="254165" y="575131"/>
                    <a:pt x="238233" y="581931"/>
                  </a:cubicBezTo>
                  <a:cubicBezTo>
                    <a:pt x="222300" y="588730"/>
                    <a:pt x="210101" y="598630"/>
                    <a:pt x="201635" y="611629"/>
                  </a:cubicBezTo>
                  <a:cubicBezTo>
                    <a:pt x="193169" y="624628"/>
                    <a:pt x="188935" y="638594"/>
                    <a:pt x="188935" y="653526"/>
                  </a:cubicBezTo>
                  <a:cubicBezTo>
                    <a:pt x="188935" y="676725"/>
                    <a:pt x="197935" y="696391"/>
                    <a:pt x="215934" y="712523"/>
                  </a:cubicBezTo>
                  <a:cubicBezTo>
                    <a:pt x="228733" y="723989"/>
                    <a:pt x="250998" y="733655"/>
                    <a:pt x="282730" y="741521"/>
                  </a:cubicBezTo>
                  <a:cubicBezTo>
                    <a:pt x="307395" y="747654"/>
                    <a:pt x="323194" y="751920"/>
                    <a:pt x="330127" y="754320"/>
                  </a:cubicBezTo>
                  <a:cubicBezTo>
                    <a:pt x="340260" y="757920"/>
                    <a:pt x="347359" y="762153"/>
                    <a:pt x="351426" y="767020"/>
                  </a:cubicBezTo>
                  <a:cubicBezTo>
                    <a:pt x="355492" y="771886"/>
                    <a:pt x="357525" y="777786"/>
                    <a:pt x="357525" y="784718"/>
                  </a:cubicBezTo>
                  <a:cubicBezTo>
                    <a:pt x="357525" y="795518"/>
                    <a:pt x="352692" y="804951"/>
                    <a:pt x="343026" y="813017"/>
                  </a:cubicBezTo>
                  <a:cubicBezTo>
                    <a:pt x="333360" y="821083"/>
                    <a:pt x="318994" y="825116"/>
                    <a:pt x="299929" y="825116"/>
                  </a:cubicBezTo>
                  <a:cubicBezTo>
                    <a:pt x="281930" y="825116"/>
                    <a:pt x="267631" y="820583"/>
                    <a:pt x="257031" y="811517"/>
                  </a:cubicBezTo>
                  <a:cubicBezTo>
                    <a:pt x="246432" y="802451"/>
                    <a:pt x="239399" y="788252"/>
                    <a:pt x="235933" y="768919"/>
                  </a:cubicBezTo>
                  <a:lnTo>
                    <a:pt x="178336" y="774519"/>
                  </a:lnTo>
                  <a:cubicBezTo>
                    <a:pt x="182203" y="807317"/>
                    <a:pt x="194069" y="832282"/>
                    <a:pt x="213934" y="849414"/>
                  </a:cubicBezTo>
                  <a:cubicBezTo>
                    <a:pt x="233799" y="866547"/>
                    <a:pt x="262264" y="875113"/>
                    <a:pt x="299329" y="875113"/>
                  </a:cubicBezTo>
                  <a:cubicBezTo>
                    <a:pt x="324794" y="875113"/>
                    <a:pt x="346059" y="871546"/>
                    <a:pt x="363125" y="864414"/>
                  </a:cubicBezTo>
                  <a:cubicBezTo>
                    <a:pt x="380190" y="857281"/>
                    <a:pt x="393390" y="846381"/>
                    <a:pt x="402722" y="831716"/>
                  </a:cubicBezTo>
                  <a:cubicBezTo>
                    <a:pt x="412055" y="817050"/>
                    <a:pt x="416722" y="801317"/>
                    <a:pt x="416722" y="784518"/>
                  </a:cubicBezTo>
                  <a:cubicBezTo>
                    <a:pt x="416722" y="765986"/>
                    <a:pt x="412822" y="750421"/>
                    <a:pt x="405022" y="737821"/>
                  </a:cubicBezTo>
                  <a:cubicBezTo>
                    <a:pt x="397223" y="725222"/>
                    <a:pt x="386423" y="715289"/>
                    <a:pt x="372624" y="708023"/>
                  </a:cubicBezTo>
                  <a:cubicBezTo>
                    <a:pt x="358825" y="700757"/>
                    <a:pt x="337526" y="693724"/>
                    <a:pt x="308728" y="686924"/>
                  </a:cubicBezTo>
                  <a:cubicBezTo>
                    <a:pt x="279930" y="680125"/>
                    <a:pt x="261798" y="673592"/>
                    <a:pt x="254332" y="667326"/>
                  </a:cubicBezTo>
                  <a:cubicBezTo>
                    <a:pt x="248465" y="662393"/>
                    <a:pt x="245532" y="656460"/>
                    <a:pt x="245532" y="649527"/>
                  </a:cubicBezTo>
                  <a:cubicBezTo>
                    <a:pt x="245532" y="641927"/>
                    <a:pt x="248665" y="635861"/>
                    <a:pt x="254931" y="631328"/>
                  </a:cubicBezTo>
                  <a:cubicBezTo>
                    <a:pt x="264664" y="624262"/>
                    <a:pt x="278130" y="620728"/>
                    <a:pt x="295329" y="620728"/>
                  </a:cubicBezTo>
                  <a:cubicBezTo>
                    <a:pt x="311995" y="620728"/>
                    <a:pt x="324494" y="624028"/>
                    <a:pt x="332827" y="630628"/>
                  </a:cubicBezTo>
                  <a:cubicBezTo>
                    <a:pt x="341160" y="637227"/>
                    <a:pt x="346593" y="648060"/>
                    <a:pt x="349126" y="663126"/>
                  </a:cubicBezTo>
                  <a:lnTo>
                    <a:pt x="408322" y="660526"/>
                  </a:lnTo>
                  <a:cubicBezTo>
                    <a:pt x="407389" y="633594"/>
                    <a:pt x="397623" y="612062"/>
                    <a:pt x="379024" y="595930"/>
                  </a:cubicBezTo>
                  <a:cubicBezTo>
                    <a:pt x="360425" y="579798"/>
                    <a:pt x="332727" y="571731"/>
                    <a:pt x="295929" y="571731"/>
                  </a:cubicBezTo>
                  <a:close/>
                  <a:moveTo>
                    <a:pt x="737858" y="0"/>
                  </a:moveTo>
                  <a:cubicBezTo>
                    <a:pt x="1145366" y="0"/>
                    <a:pt x="1475716" y="317869"/>
                    <a:pt x="1475716" y="709981"/>
                  </a:cubicBezTo>
                  <a:cubicBezTo>
                    <a:pt x="1475716" y="1102093"/>
                    <a:pt x="1145366" y="1419962"/>
                    <a:pt x="737858" y="1419962"/>
                  </a:cubicBezTo>
                  <a:cubicBezTo>
                    <a:pt x="330350" y="1419962"/>
                    <a:pt x="0" y="1102093"/>
                    <a:pt x="0" y="709981"/>
                  </a:cubicBezTo>
                  <a:cubicBezTo>
                    <a:pt x="0" y="317869"/>
                    <a:pt x="330350" y="0"/>
                    <a:pt x="737858" y="0"/>
                  </a:cubicBezTo>
                  <a:close/>
                </a:path>
              </a:pathLst>
            </a:custGeom>
            <a:ln w="53975">
              <a:solidFill>
                <a:schemeClr val="bg1"/>
              </a:solidFill>
            </a:ln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09A90D94-DA3F-EFA2-CB4E-CDAACFE7D7CC}"/>
              </a:ext>
            </a:extLst>
          </p:cNvPr>
          <p:cNvSpPr/>
          <p:nvPr/>
        </p:nvSpPr>
        <p:spPr>
          <a:xfrm>
            <a:off x="2414746" y="816946"/>
            <a:ext cx="6462536" cy="782430"/>
          </a:xfrm>
          <a:prstGeom prst="rect">
            <a:avLst/>
          </a:prstGeom>
          <a:noFill/>
          <a:ln/>
        </p:spPr>
        <p:txBody>
          <a:bodyPr wrap="square" lIns="12000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Return on Investment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092D5E2D-A8B0-5042-0482-74B14FFB956E}"/>
              </a:ext>
            </a:extLst>
          </p:cNvPr>
          <p:cNvSpPr/>
          <p:nvPr/>
        </p:nvSpPr>
        <p:spPr>
          <a:xfrm>
            <a:off x="2416367" y="339707"/>
            <a:ext cx="8326973" cy="714878"/>
          </a:xfrm>
          <a:prstGeom prst="rect">
            <a:avLst/>
          </a:prstGeom>
          <a:noFill/>
          <a:ln/>
        </p:spPr>
        <p:txBody>
          <a:bodyPr wrap="square" lIns="12000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Case Study Focus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5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B206FE2BC9E4FB3320D23A49A24A0" ma:contentTypeVersion="22" ma:contentTypeDescription="Create a new document." ma:contentTypeScope="" ma:versionID="2e65fe3a6c30cb9c6779ee9ae3f5ce06">
  <xsd:schema xmlns:xsd="http://www.w3.org/2001/XMLSchema" xmlns:xs="http://www.w3.org/2001/XMLSchema" xmlns:p="http://schemas.microsoft.com/office/2006/metadata/properties" xmlns:ns1="http://schemas.microsoft.com/sharepoint/v3" xmlns:ns2="4959bdb6-fbf6-46f8-bef5-083049efc1c5" xmlns:ns3="1d8e3042-42b7-454a-aee4-65c8bdb836b4" targetNamespace="http://schemas.microsoft.com/office/2006/metadata/properties" ma:root="true" ma:fieldsID="2ee36dd0c8cee510fdbe5a377a37a4c8" ns1:_="" ns2:_="" ns3:_="">
    <xsd:import namespace="http://schemas.microsoft.com/sharepoint/v3"/>
    <xsd:import namespace="4959bdb6-fbf6-46f8-bef5-083049efc1c5"/>
    <xsd:import namespace="1d8e3042-42b7-454a-aee4-65c8bdb83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Image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bdb6-fbf6-46f8-bef5-083049efc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34ccc8-7304-4c66-ba04-a1850823da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6" nillable="true" ma:displayName="Image" ma:format="Thumbnail" ma:internalName="Image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3042-42b7-454a-aee4-65c8bdb83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367b13-fd6d-4fd7-8cfe-5ede51ca503c}" ma:internalName="TaxCatchAll" ma:showField="CatchAllData" ma:web="1d8e3042-42b7-454a-aee4-65c8bdb83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59bdb6-fbf6-46f8-bef5-083049efc1c5">
      <Terms xmlns="http://schemas.microsoft.com/office/infopath/2007/PartnerControls"/>
    </lcf76f155ced4ddcb4097134ff3c332f>
    <_ip_UnifiedCompliancePolicyUIAction xmlns="http://schemas.microsoft.com/sharepoint/v3" xsi:nil="true"/>
    <TaxCatchAll xmlns="1d8e3042-42b7-454a-aee4-65c8bdb836b4" xsi:nil="true"/>
    <_ip_UnifiedCompliancePolicyProperties xmlns="http://schemas.microsoft.com/sharepoint/v3" xsi:nil="true"/>
    <Image xmlns="4959bdb6-fbf6-46f8-bef5-083049efc1c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5DBC63-E7C5-450A-982A-03D827078C5D}">
  <ds:schemaRefs>
    <ds:schemaRef ds:uri="1d8e3042-42b7-454a-aee4-65c8bdb836b4"/>
    <ds:schemaRef ds:uri="4959bdb6-fbf6-46f8-bef5-083049efc1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F3C084-DB13-4E97-8A2E-DFD9F2088160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1d8e3042-42b7-454a-aee4-65c8bdb836b4"/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schemas.microsoft.com/office/infopath/2007/PartnerControls"/>
    <ds:schemaRef ds:uri="4959bdb6-fbf6-46f8-bef5-083049efc1c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81C715-9FDA-4E21-9E3E-71041D441D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1859</Words>
  <Application>Microsoft Macintosh PowerPoint</Application>
  <PresentationFormat>Widescreen</PresentationFormat>
  <Paragraphs>467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Calibri Light</vt:lpstr>
      <vt:lpstr>Gadugi</vt:lpstr>
      <vt:lpstr>Impact</vt:lpstr>
      <vt:lpstr>Tw Cen MT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Metropolitan</vt:lpstr>
      <vt:lpstr>7_Office Theme</vt:lpstr>
      <vt:lpstr>2_Office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Bashford</dc:creator>
  <cp:lastModifiedBy>Jon Bashford</cp:lastModifiedBy>
  <cp:revision>6</cp:revision>
  <dcterms:created xsi:type="dcterms:W3CDTF">2025-04-08T12:10:46Z</dcterms:created>
  <dcterms:modified xsi:type="dcterms:W3CDTF">2025-10-14T12:00:45Z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0x010100D40B206FE2BC9E4FB3320D23A49A24A0</vt:lpwstr>
  </property>
  <property fmtid="{D5CDD505-2E9C-101B-9397-08002B2CF9AE}" pid="3" name="MediaServiceImageTags">
    <vt:lpwstr/>
  </property>
</Properties>
</file>