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4.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5.xml" ContentType="application/vnd.openxmlformats-officedocument.theme+xml"/>
  <Override PartName="/ppt/slideLayouts/slideLayout2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709" r:id="rId1"/>
    <p:sldMasterId id="2147483754" r:id="rId2"/>
    <p:sldMasterId id="2147483759" r:id="rId3"/>
    <p:sldMasterId id="2147483764" r:id="rId4"/>
    <p:sldMasterId id="2147483660" r:id="rId5"/>
    <p:sldMasterId id="2147483700" r:id="rId6"/>
  </p:sldMasterIdLst>
  <p:notesMasterIdLst>
    <p:notesMasterId r:id="rId23"/>
  </p:notesMasterIdLst>
  <p:handoutMasterIdLst>
    <p:handoutMasterId r:id="rId24"/>
  </p:handoutMasterIdLst>
  <p:sldIdLst>
    <p:sldId id="281" r:id="rId7"/>
    <p:sldId id="318" r:id="rId8"/>
    <p:sldId id="338" r:id="rId9"/>
    <p:sldId id="323" r:id="rId10"/>
    <p:sldId id="335" r:id="rId11"/>
    <p:sldId id="337" r:id="rId12"/>
    <p:sldId id="282" r:id="rId13"/>
    <p:sldId id="326" r:id="rId14"/>
    <p:sldId id="327" r:id="rId15"/>
    <p:sldId id="328" r:id="rId16"/>
    <p:sldId id="329" r:id="rId17"/>
    <p:sldId id="330" r:id="rId18"/>
    <p:sldId id="331" r:id="rId19"/>
    <p:sldId id="332" r:id="rId20"/>
    <p:sldId id="333" r:id="rId21"/>
    <p:sldId id="334" r:id="rId22"/>
  </p:sldIdLst>
  <p:sldSz cx="12192000" cy="6858000"/>
  <p:notesSz cx="6858000" cy="9144000"/>
  <p:embeddedFontLst>
    <p:embeddedFont>
      <p:font typeface="British Council Sans" panose="020B0604020202020204" charset="0"/>
      <p:regular r:id="rId25"/>
      <p:bold r:id="rId26"/>
      <p:italic r:id="rId27"/>
      <p:boldItalic r:id="rId28"/>
    </p:embeddedFont>
    <p:embeddedFont>
      <p:font typeface="British Council Sans Headline" panose="020B0604020202020204" charset="0"/>
      <p:regular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reth Royle" initials="GR" lastIdx="31" clrIdx="0">
    <p:extLst>
      <p:ext uri="{19B8F6BF-5375-455C-9EA6-DF929625EA0E}">
        <p15:presenceInfo xmlns:p15="http://schemas.microsoft.com/office/powerpoint/2012/main" userId="6f799235006a86a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0D7"/>
    <a:srgbClr val="920061"/>
    <a:srgbClr val="005C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A5C675-B53A-47ED-AAAA-F4632246C31D}" v="8" dt="2025-09-10T10:40:36.1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5754" autoAdjust="0"/>
  </p:normalViewPr>
  <p:slideViewPr>
    <p:cSldViewPr snapToGrid="0" snapToObjects="1">
      <p:cViewPr varScale="1">
        <p:scale>
          <a:sx n="112" d="100"/>
          <a:sy n="112" d="100"/>
        </p:scale>
        <p:origin x="438"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96" d="100"/>
          <a:sy n="96" d="100"/>
        </p:scale>
        <p:origin x="2480" y="16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font" Target="fonts/font2.fntdata"/><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font" Target="fonts/font1.fntdata"/><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handoutMaster" Target="handoutMasters/handoutMaster1.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font" Target="fonts/font4.fntdata"/><Relationship Id="rId36"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font" Target="fonts/font3.fntdata"/><Relationship Id="rId30" Type="http://schemas.openxmlformats.org/officeDocument/2006/relationships/commentAuthors" Target="commentAuthors.xml"/><Relationship Id="rId35" Type="http://schemas.microsoft.com/office/2016/11/relationships/changesInfo" Target="changesInfos/changesInfo1.xml"/><Relationship Id="rId8"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na Lehmbeck" userId="qZGF09LxToyLtBLGUhOsMJ4nWdXjobm2HnAGqWhnM6E=" providerId="None" clId="Web-{CCA5C675-B53A-47ED-AAAA-F4632246C31D}"/>
    <pc:docChg chg="modSld">
      <pc:chgData name="Tina Lehmbeck" userId="qZGF09LxToyLtBLGUhOsMJ4nWdXjobm2HnAGqWhnM6E=" providerId="None" clId="Web-{CCA5C675-B53A-47ED-AAAA-F4632246C31D}" dt="2025-09-10T10:40:31.608" v="6" actId="20577"/>
      <pc:docMkLst>
        <pc:docMk/>
      </pc:docMkLst>
      <pc:sldChg chg="modSp">
        <pc:chgData name="Tina Lehmbeck" userId="qZGF09LxToyLtBLGUhOsMJ4nWdXjobm2HnAGqWhnM6E=" providerId="None" clId="Web-{CCA5C675-B53A-47ED-AAAA-F4632246C31D}" dt="2025-09-10T10:40:31.608" v="6" actId="20577"/>
        <pc:sldMkLst>
          <pc:docMk/>
          <pc:sldMk cId="1569505331" sldId="281"/>
        </pc:sldMkLst>
        <pc:spChg chg="mod">
          <ac:chgData name="Tina Lehmbeck" userId="qZGF09LxToyLtBLGUhOsMJ4nWdXjobm2HnAGqWhnM6E=" providerId="None" clId="Web-{CCA5C675-B53A-47ED-AAAA-F4632246C31D}" dt="2025-09-10T10:40:31.608" v="6" actId="20577"/>
          <ac:spMkLst>
            <pc:docMk/>
            <pc:sldMk cId="1569505331" sldId="281"/>
            <ac:spMk id="13" creationId="{50EC0CEC-1BF7-FB4F-8AF9-847F9A9BB22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Arial" panose="020B0604020202020204" pitchFamily="34" charset="0"/>
              </a:defRPr>
            </a:pPr>
            <a:r>
              <a:rPr lang="en-US" b="1" dirty="0"/>
              <a:t>HE Partnerships in Conflict Affected Regions</a:t>
            </a:r>
          </a:p>
        </c:rich>
      </c:tx>
      <c:overlay val="0"/>
      <c:spPr>
        <a:noFill/>
        <a:ln>
          <a:noFill/>
        </a:ln>
        <a:effectLst/>
      </c:spPr>
      <c:txPr>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Arial" panose="020B0604020202020204" pitchFamily="34" charset="0"/>
            </a:defRPr>
          </a:pPr>
          <a:endParaRPr lang="en-US"/>
        </a:p>
      </c:txPr>
    </c:title>
    <c:autoTitleDeleted val="0"/>
    <c:plotArea>
      <c:layout/>
      <c:barChart>
        <c:barDir val="bar"/>
        <c:grouping val="clustered"/>
        <c:varyColors val="0"/>
        <c:ser>
          <c:idx val="0"/>
          <c:order val="0"/>
          <c:tx>
            <c:strRef>
              <c:f>Sheet1!$B$1</c:f>
              <c:strCache>
                <c:ptCount val="1"/>
                <c:pt idx="0">
                  <c:v>HEI International Partnerships</c:v>
                </c:pt>
              </c:strCache>
            </c:strRef>
          </c:tx>
          <c:spPr>
            <a:solidFill>
              <a:schemeClr val="accent1"/>
            </a:solidFill>
            <a:ln>
              <a:noFill/>
            </a:ln>
            <a:effectLst/>
          </c:spPr>
          <c:invertIfNegative val="0"/>
          <c:cat>
            <c:strRef>
              <c:f>Sheet1!$A$2:$A$22</c:f>
              <c:strCache>
                <c:ptCount val="21"/>
                <c:pt idx="0">
                  <c:v>Afghanistan</c:v>
                </c:pt>
                <c:pt idx="1">
                  <c:v>Burkina Faso</c:v>
                </c:pt>
                <c:pt idx="2">
                  <c:v>Cameroon</c:v>
                </c:pt>
                <c:pt idx="3">
                  <c:v>Central African Republic</c:v>
                </c:pt>
                <c:pt idx="4">
                  <c:v>Congo, Democratic Republic of</c:v>
                </c:pt>
                <c:pt idx="5">
                  <c:v>Ethiopia</c:v>
                </c:pt>
                <c:pt idx="6">
                  <c:v>Haiti</c:v>
                </c:pt>
                <c:pt idx="7">
                  <c:v>Iraq</c:v>
                </c:pt>
                <c:pt idx="8">
                  <c:v>Lebanon</c:v>
                </c:pt>
                <c:pt idx="9">
                  <c:v>Mali</c:v>
                </c:pt>
                <c:pt idx="10">
                  <c:v>Mozambique</c:v>
                </c:pt>
                <c:pt idx="11">
                  <c:v>Myanmar</c:v>
                </c:pt>
                <c:pt idx="12">
                  <c:v>Niger</c:v>
                </c:pt>
                <c:pt idx="13">
                  <c:v>Nigeria</c:v>
                </c:pt>
                <c:pt idx="14">
                  <c:v>Occupied Palestinian Territories</c:v>
                </c:pt>
                <c:pt idx="15">
                  <c:v>Somalia</c:v>
                </c:pt>
                <c:pt idx="16">
                  <c:v>South Sudan</c:v>
                </c:pt>
                <c:pt idx="17">
                  <c:v>Sudan</c:v>
                </c:pt>
                <c:pt idx="18">
                  <c:v>Syria</c:v>
                </c:pt>
                <c:pt idx="19">
                  <c:v>Ukraine</c:v>
                </c:pt>
                <c:pt idx="20">
                  <c:v>Yemen</c:v>
                </c:pt>
              </c:strCache>
            </c:strRef>
          </c:cat>
          <c:val>
            <c:numRef>
              <c:f>Sheet1!$B$2:$B$22</c:f>
              <c:numCache>
                <c:formatCode>General</c:formatCode>
                <c:ptCount val="21"/>
                <c:pt idx="0">
                  <c:v>1</c:v>
                </c:pt>
                <c:pt idx="1">
                  <c:v>0</c:v>
                </c:pt>
                <c:pt idx="2">
                  <c:v>1</c:v>
                </c:pt>
                <c:pt idx="3">
                  <c:v>0</c:v>
                </c:pt>
                <c:pt idx="4">
                  <c:v>0</c:v>
                </c:pt>
                <c:pt idx="5">
                  <c:v>2</c:v>
                </c:pt>
                <c:pt idx="6">
                  <c:v>0</c:v>
                </c:pt>
                <c:pt idx="7">
                  <c:v>5</c:v>
                </c:pt>
                <c:pt idx="8">
                  <c:v>5</c:v>
                </c:pt>
                <c:pt idx="9">
                  <c:v>0</c:v>
                </c:pt>
                <c:pt idx="10">
                  <c:v>0</c:v>
                </c:pt>
                <c:pt idx="11">
                  <c:v>6</c:v>
                </c:pt>
                <c:pt idx="12">
                  <c:v>0</c:v>
                </c:pt>
                <c:pt idx="13">
                  <c:v>10</c:v>
                </c:pt>
                <c:pt idx="14">
                  <c:v>6</c:v>
                </c:pt>
                <c:pt idx="15">
                  <c:v>2</c:v>
                </c:pt>
                <c:pt idx="16">
                  <c:v>0</c:v>
                </c:pt>
                <c:pt idx="17">
                  <c:v>2</c:v>
                </c:pt>
                <c:pt idx="18">
                  <c:v>4</c:v>
                </c:pt>
                <c:pt idx="19">
                  <c:v>87</c:v>
                </c:pt>
                <c:pt idx="20">
                  <c:v>1</c:v>
                </c:pt>
              </c:numCache>
            </c:numRef>
          </c:val>
          <c:extLst>
            <c:ext xmlns:c16="http://schemas.microsoft.com/office/drawing/2014/chart" uri="{C3380CC4-5D6E-409C-BE32-E72D297353CC}">
              <c16:uniqueId val="{00000000-F1B5-4347-9CE9-BB7BF1B4D642}"/>
            </c:ext>
          </c:extLst>
        </c:ser>
        <c:dLbls>
          <c:showLegendKey val="0"/>
          <c:showVal val="0"/>
          <c:showCatName val="0"/>
          <c:showSerName val="0"/>
          <c:showPercent val="0"/>
          <c:showBubbleSize val="0"/>
        </c:dLbls>
        <c:gapWidth val="182"/>
        <c:axId val="329755616"/>
        <c:axId val="329753096"/>
      </c:barChart>
      <c:catAx>
        <c:axId val="32975561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Arial" panose="020B0604020202020204" pitchFamily="34" charset="0"/>
              </a:defRPr>
            </a:pPr>
            <a:endParaRPr lang="en-US"/>
          </a:p>
        </c:txPr>
        <c:crossAx val="329753096"/>
        <c:crosses val="autoZero"/>
        <c:auto val="1"/>
        <c:lblAlgn val="ctr"/>
        <c:lblOffset val="100"/>
        <c:noMultiLvlLbl val="0"/>
      </c:catAx>
      <c:valAx>
        <c:axId val="329753096"/>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Arial" panose="020B0604020202020204" pitchFamily="34" charset="0"/>
              </a:defRPr>
            </a:pPr>
            <a:endParaRPr lang="en-US"/>
          </a:p>
        </c:txPr>
        <c:crossAx val="3297556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Arial" panose="020B060402020202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ysClr val="windowText" lastClr="000000"/>
          </a:solidFill>
          <a:latin typeface="+mn-lt"/>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7A7BA6-C638-465B-9AAD-85D10B1E07AD}" type="datetimeFigureOut">
              <a:rPr lang="en-GB" smtClean="0"/>
              <a:t>10/09/2025</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5C142D4-5647-4A56-9986-C5881B7B5362}" type="slidenum">
              <a:rPr lang="en-GB" smtClean="0"/>
              <a:t>‹#›</a:t>
            </a:fld>
            <a:endParaRPr lang="en-GB"/>
          </a:p>
        </p:txBody>
      </p:sp>
    </p:spTree>
    <p:extLst>
      <p:ext uri="{BB962C8B-B14F-4D97-AF65-F5344CB8AC3E}">
        <p14:creationId xmlns:p14="http://schemas.microsoft.com/office/powerpoint/2010/main" val="1969263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303045-9E18-4723-8DEC-FFCFCD854557}" type="datetimeFigureOut">
              <a:rPr lang="en-GB" smtClean="0"/>
              <a:t>10/09/2025</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C7F705-F937-46CB-A48B-0D9E19179A36}" type="slidenum">
              <a:rPr lang="en-GB" smtClean="0"/>
              <a:t>‹#›</a:t>
            </a:fld>
            <a:endParaRPr lang="en-GB"/>
          </a:p>
        </p:txBody>
      </p:sp>
    </p:spTree>
    <p:extLst>
      <p:ext uri="{BB962C8B-B14F-4D97-AF65-F5344CB8AC3E}">
        <p14:creationId xmlns:p14="http://schemas.microsoft.com/office/powerpoint/2010/main" val="1292058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C7F705-F937-46CB-A48B-0D9E19179A36}" type="slidenum">
              <a:rPr lang="en-GB" smtClean="0"/>
              <a:t>1</a:t>
            </a:fld>
            <a:endParaRPr lang="en-GB" dirty="0"/>
          </a:p>
        </p:txBody>
      </p:sp>
    </p:spTree>
    <p:extLst>
      <p:ext uri="{BB962C8B-B14F-4D97-AF65-F5344CB8AC3E}">
        <p14:creationId xmlns:p14="http://schemas.microsoft.com/office/powerpoint/2010/main" val="3220717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EDI is a prominent topic currently in the news, and it is a topic which the British Council is passionate about. When discussing EDI with project partners, there was an emphasis on the inclusion of women, discussed earlier on, as well as the inclusion of disabled students. Local partners highlighted how the UK institutions provided invaluable support to develop the infrastructure for students disabled by war, which aided in supporting these students back into education. Additionally, a stakeholder from a branch campus discussed how the UK partner provided additional training and developed infrastructure to support SEN students, in a country where there was little to no structure or support for </a:t>
            </a:r>
            <a:r>
              <a:rPr lang="en-GB" dirty="0" err="1"/>
              <a:t>neurodivergency</a:t>
            </a:r>
            <a:r>
              <a:rPr lang="en-GB" dirty="0"/>
              <a:t>, for example. This highlights how these partnerships not only support in facilitating peace, but also in facilitating better inclusion for students with additional needs, whether that be as a consequence of conflict or not. </a:t>
            </a:r>
          </a:p>
        </p:txBody>
      </p:sp>
      <p:sp>
        <p:nvSpPr>
          <p:cNvPr id="4" name="Slide Number Placeholder 3"/>
          <p:cNvSpPr>
            <a:spLocks noGrp="1"/>
          </p:cNvSpPr>
          <p:nvPr>
            <p:ph type="sldNum" sz="quarter" idx="5"/>
          </p:nvPr>
        </p:nvSpPr>
        <p:spPr/>
        <p:txBody>
          <a:bodyPr/>
          <a:lstStyle/>
          <a:p>
            <a:fld id="{A5C7F705-F937-46CB-A48B-0D9E19179A36}" type="slidenum">
              <a:rPr lang="en-GB" smtClean="0"/>
              <a:t>13</a:t>
            </a:fld>
            <a:endParaRPr lang="en-GB"/>
          </a:p>
        </p:txBody>
      </p:sp>
    </p:spTree>
    <p:extLst>
      <p:ext uri="{BB962C8B-B14F-4D97-AF65-F5344CB8AC3E}">
        <p14:creationId xmlns:p14="http://schemas.microsoft.com/office/powerpoint/2010/main" val="14020673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Stakeholders from both sides expressed that the intention for the partnership was to facilitate access to resources, whether that be physical, financial or human related. However, many did not anticipate the barriers they would face, particularly in relation to funding bodies. The bureaucracy and limitations of funding bodies meant that creating wider impact, such as through engaging additional staff or planning for the long-term were difficult due to the short-term nature of financing for these partnerships, meaning there was very little scope for moving outside the predefined project boundaries. Another challenge was the western-centric expectations of funding bodies – where funding is primarily from western sources, there was an expectation that local partners would have similar processes and procedures to their UK counterpart, which takes no consideration of the physical, economic and political constraints these institutions face. A open funding opportunity specifically to support capacity development in conflict-affected regions put many barriers in place surrounding due diligence, expecting small, local universities to have the same capacity for due diligence as a large, Russell Group institution in the UK. This meant that the institutions that would have benefited the most from capacity development through these partnerships are often neglected.</a:t>
            </a:r>
          </a:p>
        </p:txBody>
      </p:sp>
      <p:sp>
        <p:nvSpPr>
          <p:cNvPr id="4" name="Slide Number Placeholder 3"/>
          <p:cNvSpPr>
            <a:spLocks noGrp="1"/>
          </p:cNvSpPr>
          <p:nvPr>
            <p:ph type="sldNum" sz="quarter" idx="5"/>
          </p:nvPr>
        </p:nvSpPr>
        <p:spPr/>
        <p:txBody>
          <a:bodyPr/>
          <a:lstStyle/>
          <a:p>
            <a:fld id="{A5C7F705-F937-46CB-A48B-0D9E19179A36}" type="slidenum">
              <a:rPr lang="en-GB" smtClean="0"/>
              <a:t>14</a:t>
            </a:fld>
            <a:endParaRPr lang="en-GB"/>
          </a:p>
        </p:txBody>
      </p:sp>
    </p:spTree>
    <p:extLst>
      <p:ext uri="{BB962C8B-B14F-4D97-AF65-F5344CB8AC3E}">
        <p14:creationId xmlns:p14="http://schemas.microsoft.com/office/powerpoint/2010/main" val="28846059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Finally, these partnerships both directly and indirectly contributed to a culture of peace. Directly, through changing the mindset of students on the verge of violence through changing perspectives of peace and providing them with the appropriate tools and resources to play a role in enhancing peace in their community. Indirectly, through building the broader capacity of the local community by providing programs such as agriculture, which are vital to the maintenance of peace but are often not the focus of many peacebuilding initiatives.  By developing the skills of society at large by providing needed subjects rather than necessarily ‘desirable’ subjects, this helps build a less vulnerable society. </a:t>
            </a:r>
          </a:p>
        </p:txBody>
      </p:sp>
      <p:sp>
        <p:nvSpPr>
          <p:cNvPr id="4" name="Slide Number Placeholder 3"/>
          <p:cNvSpPr>
            <a:spLocks noGrp="1"/>
          </p:cNvSpPr>
          <p:nvPr>
            <p:ph type="sldNum" sz="quarter" idx="5"/>
          </p:nvPr>
        </p:nvSpPr>
        <p:spPr/>
        <p:txBody>
          <a:bodyPr/>
          <a:lstStyle/>
          <a:p>
            <a:fld id="{A5C7F705-F937-46CB-A48B-0D9E19179A36}" type="slidenum">
              <a:rPr lang="en-GB" smtClean="0"/>
              <a:t>15</a:t>
            </a:fld>
            <a:endParaRPr lang="en-GB"/>
          </a:p>
        </p:txBody>
      </p:sp>
    </p:spTree>
    <p:extLst>
      <p:ext uri="{BB962C8B-B14F-4D97-AF65-F5344CB8AC3E}">
        <p14:creationId xmlns:p14="http://schemas.microsoft.com/office/powerpoint/2010/main" val="3175888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5C7F705-F937-46CB-A48B-0D9E19179A36}" type="slidenum">
              <a:rPr lang="en-GB" smtClean="0"/>
              <a:t>2</a:t>
            </a:fld>
            <a:endParaRPr lang="en-GB" dirty="0"/>
          </a:p>
        </p:txBody>
      </p:sp>
    </p:spTree>
    <p:extLst>
      <p:ext uri="{BB962C8B-B14F-4D97-AF65-F5344CB8AC3E}">
        <p14:creationId xmlns:p14="http://schemas.microsoft.com/office/powerpoint/2010/main" val="1833349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5C7F705-F937-46CB-A48B-0D9E19179A36}" type="slidenum">
              <a:rPr lang="en-GB" smtClean="0"/>
              <a:t>4</a:t>
            </a:fld>
            <a:endParaRPr lang="en-GB"/>
          </a:p>
        </p:txBody>
      </p:sp>
    </p:spTree>
    <p:extLst>
      <p:ext uri="{BB962C8B-B14F-4D97-AF65-F5344CB8AC3E}">
        <p14:creationId xmlns:p14="http://schemas.microsoft.com/office/powerpoint/2010/main" val="2473260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indent="0">
              <a:lnSpc>
                <a:spcPct val="150000"/>
              </a:lnSpc>
              <a:buFont typeface="Arial" panose="020B0604020202020204" pitchFamily="34" charset="0"/>
              <a:buNone/>
            </a:pPr>
            <a:r>
              <a:rPr lang="en-US" sz="1200" b="1" dirty="0">
                <a:solidFill>
                  <a:schemeClr val="tx2"/>
                </a:solidFill>
              </a:rPr>
              <a:t>We mapped132 HEI partnerships in conflict-affected regions. </a:t>
            </a:r>
            <a:r>
              <a:rPr lang="en-GB" dirty="0"/>
              <a:t>87 of those are in Ukraine, due to the success of the UK-Ukraine Twinning Scheme. The next most popular countries for international partnership arrangements were: Nigeria (10), Myanmar (6), Occupied Palestinian Territories (6), Iraq (5), Lebanon (5). These partnerships fit in one of three categories: Research partnerships, Transnational education and distance learning, Student and staff mobility. </a:t>
            </a:r>
            <a:endParaRPr lang="pl-PL" dirty="0"/>
          </a:p>
          <a:p>
            <a:pPr lvl="2"/>
            <a:endParaRPr lang="pl-PL"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British Council Sans" panose="020B0504020202020204" pitchFamily="34" charset="0"/>
                <a:ea typeface="MS PGothic" panose="020B0600070205080204" pitchFamily="34" charset="-128"/>
                <a:cs typeface="Arial" panose="020B0604020202020204" pitchFamily="34" charset="0"/>
              </a:rPr>
              <a:t>Nigeria, Lebanon and Myanmar have the highest number of students engaged in TNE. The largest providing UK institutions of TNE in conflict-affected regions are the Open University, Liverpool John Moore’s University, the University of Suffolk, the University of Salford and the University of London. There has been a significant growth in many conflict-affected regions, including South Sudan, Yemen, Syria, Sudan and Iraq. Only two countries have had a decline in TNE, Ethiopia and Myanmar.</a:t>
            </a:r>
            <a:endParaRPr lang="en-GB" sz="1800" dirty="0">
              <a:effectLst/>
              <a:latin typeface="Arial" panose="020B0604020202020204" pitchFamily="34" charset="0"/>
              <a:ea typeface="MS PGothic" panose="020B0600070205080204" pitchFamily="34" charset="-128"/>
              <a:cs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A5C7F705-F937-46CB-A48B-0D9E19179A36}" type="slidenum">
              <a:rPr lang="en-GB" smtClean="0"/>
              <a:t>5</a:t>
            </a:fld>
            <a:endParaRPr lang="en-GB"/>
          </a:p>
        </p:txBody>
      </p:sp>
    </p:spTree>
    <p:extLst>
      <p:ext uri="{BB962C8B-B14F-4D97-AF65-F5344CB8AC3E}">
        <p14:creationId xmlns:p14="http://schemas.microsoft.com/office/powerpoint/2010/main" val="1102236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5C7F705-F937-46CB-A48B-0D9E19179A36}" type="slidenum">
              <a:rPr lang="en-GB" smtClean="0"/>
              <a:t>7</a:t>
            </a:fld>
            <a:endParaRPr lang="en-GB"/>
          </a:p>
        </p:txBody>
      </p:sp>
    </p:spTree>
    <p:extLst>
      <p:ext uri="{BB962C8B-B14F-4D97-AF65-F5344CB8AC3E}">
        <p14:creationId xmlns:p14="http://schemas.microsoft.com/office/powerpoint/2010/main" val="16266514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2400" dirty="0"/>
              <a:t>A focal point of each of these partnerships was an emphasis on equitability – recognising that each partner had their own strengths in facilitating the project. Traditionally, these types of partnerships are often dominated by the northern partner, but there was an acknowledgement of how this isn’t the most effective way to create impact. It was emphasised repeatedly that the UK universities often had their own ‘comfort zone’ responses and weren’t always willing to engage with the local partner to understand their needs – but this attitude is changing and there has been a growing interest in engaging the local perspective. However, this approach had led to difficulties – such as the repeated use of scholarship programs as actually contributing to brain drain and institutional destruction. There were particularly conflicting opinions about scholarship programmes, where on the one hand they offer students a passage to safety, but on the other hand, contribute to that brain drain when it’s precisely those brains needed in building peace.</a:t>
            </a:r>
          </a:p>
        </p:txBody>
      </p:sp>
      <p:sp>
        <p:nvSpPr>
          <p:cNvPr id="4" name="Slide Number Placeholder 3"/>
          <p:cNvSpPr>
            <a:spLocks noGrp="1"/>
          </p:cNvSpPr>
          <p:nvPr>
            <p:ph type="sldNum" sz="quarter" idx="5"/>
          </p:nvPr>
        </p:nvSpPr>
        <p:spPr/>
        <p:txBody>
          <a:bodyPr/>
          <a:lstStyle/>
          <a:p>
            <a:fld id="{A5C7F705-F937-46CB-A48B-0D9E19179A36}" type="slidenum">
              <a:rPr lang="en-GB" smtClean="0"/>
              <a:t>9</a:t>
            </a:fld>
            <a:endParaRPr lang="en-GB"/>
          </a:p>
        </p:txBody>
      </p:sp>
    </p:spTree>
    <p:extLst>
      <p:ext uri="{BB962C8B-B14F-4D97-AF65-F5344CB8AC3E}">
        <p14:creationId xmlns:p14="http://schemas.microsoft.com/office/powerpoint/2010/main" val="2383679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most interviews, on both sides, there was an emphasis from partners that they’re partnering organisation did not fully understand what was going on in their partner organisation – and a familiarisation process needed to be embedded into the beginning of these partnerships. This related to both the actual infrastructure and organisational structure of a university, such as finance mechanisms – for universities in Ukraine, there was a difficulty in actually accessing finance through the partnerships due to sanctions on areas under occupation, meaning UK and Ukrainian partners had to go to great extents to facilitate the transfer of funds. Beyond physical infrastructures, there was also other constraints – such as the capacity of HE staff in conflict-affected regions. Many local partners felt that their UK counterpart did not understand nor mitigate for the emotional exhaustion that many academics in conflict-affected regions face, which led to heightened stress and tensions in the partnership. They discussed how partners could provide better support, beyond the financial and physical support, to facilitate these partnerships. </a:t>
            </a:r>
          </a:p>
        </p:txBody>
      </p:sp>
      <p:sp>
        <p:nvSpPr>
          <p:cNvPr id="4" name="Slide Number Placeholder 3"/>
          <p:cNvSpPr>
            <a:spLocks noGrp="1"/>
          </p:cNvSpPr>
          <p:nvPr>
            <p:ph type="sldNum" sz="quarter" idx="5"/>
          </p:nvPr>
        </p:nvSpPr>
        <p:spPr/>
        <p:txBody>
          <a:bodyPr/>
          <a:lstStyle/>
          <a:p>
            <a:fld id="{A5C7F705-F937-46CB-A48B-0D9E19179A36}" type="slidenum">
              <a:rPr lang="en-GB" smtClean="0"/>
              <a:t>10</a:t>
            </a:fld>
            <a:endParaRPr lang="en-GB"/>
          </a:p>
        </p:txBody>
      </p:sp>
    </p:spTree>
    <p:extLst>
      <p:ext uri="{BB962C8B-B14F-4D97-AF65-F5344CB8AC3E}">
        <p14:creationId xmlns:p14="http://schemas.microsoft.com/office/powerpoint/2010/main" val="38049695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Leading on from the previous point about understanding the environment, there was a general consensus that there was a lack of contextual understanding about the local environment which placed additional barriers to the partnership. In Kurdistan for example, there was a stigma surrounding US universities due to a previously set-up scam university, which meant for a UK branch campus to set up, there was a huge amount of hesitance to believe in it’s validity. The stakeholder had to jump through hoops to prove the authenticity of the university, but this was a barrier that the UK partners were unaware of which meant plans were delayed and changed to manage this. Additionally, the idea that the UK’s presence around the world is always a welcome one was challenged – some of the projects which were UK branded or funded faced distrust due to being British – due to the UK’s colonial past. Whilst these partnerships helped to slowly change the narrative locally, again, it was a significant barrier for the partnership to overcome – and one that was really overlooked to begin with. </a:t>
            </a:r>
          </a:p>
        </p:txBody>
      </p:sp>
      <p:sp>
        <p:nvSpPr>
          <p:cNvPr id="4" name="Slide Number Placeholder 3"/>
          <p:cNvSpPr>
            <a:spLocks noGrp="1"/>
          </p:cNvSpPr>
          <p:nvPr>
            <p:ph type="sldNum" sz="quarter" idx="5"/>
          </p:nvPr>
        </p:nvSpPr>
        <p:spPr/>
        <p:txBody>
          <a:bodyPr/>
          <a:lstStyle/>
          <a:p>
            <a:fld id="{A5C7F705-F937-46CB-A48B-0D9E19179A36}" type="slidenum">
              <a:rPr lang="en-GB" smtClean="0"/>
              <a:t>11</a:t>
            </a:fld>
            <a:endParaRPr lang="en-GB"/>
          </a:p>
        </p:txBody>
      </p:sp>
    </p:spTree>
    <p:extLst>
      <p:ext uri="{BB962C8B-B14F-4D97-AF65-F5344CB8AC3E}">
        <p14:creationId xmlns:p14="http://schemas.microsoft.com/office/powerpoint/2010/main" val="42087153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partnerships not only contributed to the development of infrastructure, but they also contributed to the human capital development of young people, some with a special focus on women. Where women around the world face many more hurdles to education, such as societal limitations and caring duties to name a few, many of these projects worked to get the women up to the same standard as the men, bringing them into spaces where they had been historically excluded from them. Whilst there were many barriers to engaging women, such as those aforementioned factors that place limits on many </a:t>
            </a:r>
            <a:r>
              <a:rPr lang="en-GB" dirty="0" err="1"/>
              <a:t>womens</a:t>
            </a:r>
            <a:r>
              <a:rPr lang="en-GB" dirty="0"/>
              <a:t> time, partnerships managed to adapt and work around these commitments in order to engage them as much as possible  For young people, these partnerships not only enabled them to gain the hard skills for employability, but also facilitated the soft skills we often overlook – such as communication and navigating different perspectives, which are both vital for employment but also for creating and ensuring peace in society.</a:t>
            </a:r>
          </a:p>
        </p:txBody>
      </p:sp>
      <p:sp>
        <p:nvSpPr>
          <p:cNvPr id="4" name="Slide Number Placeholder 3"/>
          <p:cNvSpPr>
            <a:spLocks noGrp="1"/>
          </p:cNvSpPr>
          <p:nvPr>
            <p:ph type="sldNum" sz="quarter" idx="5"/>
          </p:nvPr>
        </p:nvSpPr>
        <p:spPr/>
        <p:txBody>
          <a:bodyPr/>
          <a:lstStyle/>
          <a:p>
            <a:fld id="{A5C7F705-F937-46CB-A48B-0D9E19179A36}" type="slidenum">
              <a:rPr lang="en-GB" smtClean="0"/>
              <a:t>12</a:t>
            </a:fld>
            <a:endParaRPr lang="en-GB"/>
          </a:p>
        </p:txBody>
      </p:sp>
    </p:spTree>
    <p:extLst>
      <p:ext uri="{BB962C8B-B14F-4D97-AF65-F5344CB8AC3E}">
        <p14:creationId xmlns:p14="http://schemas.microsoft.com/office/powerpoint/2010/main" val="30103415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1 line">
    <p:spTree>
      <p:nvGrpSpPr>
        <p:cNvPr id="1" name=""/>
        <p:cNvGrpSpPr/>
        <p:nvPr/>
      </p:nvGrpSpPr>
      <p:grpSpPr>
        <a:xfrm>
          <a:off x="0" y="0"/>
          <a:ext cx="0" cy="0"/>
          <a:chOff x="0" y="0"/>
          <a:chExt cx="0" cy="0"/>
        </a:xfrm>
      </p:grpSpPr>
      <p:pic>
        <p:nvPicPr>
          <p:cNvPr id="14" name="British Council Logo">
            <a:extLst>
              <a:ext uri="{FF2B5EF4-FFF2-40B4-BE49-F238E27FC236}">
                <a16:creationId xmlns:a16="http://schemas.microsoft.com/office/drawing/2014/main" id="{5DDEF12C-7487-864E-958F-4B2E3D930292}"/>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48000" y="504000"/>
            <a:ext cx="1460500" cy="419100"/>
          </a:xfrm>
          <a:prstGeom prst="rect">
            <a:avLst/>
          </a:prstGeom>
        </p:spPr>
      </p:pic>
      <p:sp>
        <p:nvSpPr>
          <p:cNvPr id="2" name="Title">
            <a:extLst>
              <a:ext uri="{FF2B5EF4-FFF2-40B4-BE49-F238E27FC236}">
                <a16:creationId xmlns:a16="http://schemas.microsoft.com/office/drawing/2014/main" id="{85037B7A-11A2-5243-9AEE-21A4452498F0}"/>
              </a:ext>
            </a:extLst>
          </p:cNvPr>
          <p:cNvSpPr>
            <a:spLocks noGrp="1"/>
          </p:cNvSpPr>
          <p:nvPr>
            <p:ph type="ctrTitle"/>
          </p:nvPr>
        </p:nvSpPr>
        <p:spPr>
          <a:xfrm>
            <a:off x="648000" y="2340000"/>
            <a:ext cx="6876000" cy="1440000"/>
          </a:xfrm>
        </p:spPr>
        <p:txBody>
          <a:bodyPr anchor="t" anchorCtr="0"/>
          <a:lstStyle>
            <a:lvl1pPr algn="l">
              <a:lnSpc>
                <a:spcPct val="100000"/>
              </a:lnSpc>
              <a:defRPr sz="4800">
                <a:solidFill>
                  <a:schemeClr val="tx1"/>
                </a:solidFill>
              </a:defRPr>
            </a:lvl1pPr>
          </a:lstStyle>
          <a:p>
            <a:r>
              <a:rPr lang="en-US"/>
              <a:t>Click to edit Master title style</a:t>
            </a:r>
            <a:endParaRPr lang="en-US" dirty="0"/>
          </a:p>
        </p:txBody>
      </p:sp>
      <p:sp>
        <p:nvSpPr>
          <p:cNvPr id="3" name="Prog/Dept/Subject">
            <a:extLst>
              <a:ext uri="{FF2B5EF4-FFF2-40B4-BE49-F238E27FC236}">
                <a16:creationId xmlns:a16="http://schemas.microsoft.com/office/drawing/2014/main" id="{C64D2CF9-6795-E24D-90F2-E0CA778EB364}"/>
              </a:ext>
            </a:extLst>
          </p:cNvPr>
          <p:cNvSpPr>
            <a:spLocks noGrp="1"/>
          </p:cNvSpPr>
          <p:nvPr>
            <p:ph type="subTitle" idx="1"/>
          </p:nvPr>
        </p:nvSpPr>
        <p:spPr>
          <a:xfrm>
            <a:off x="648000" y="1728000"/>
            <a:ext cx="6876000" cy="360000"/>
          </a:xfrm>
        </p:spPr>
        <p:txBody>
          <a:bodyPr anchor="b" anchorCtr="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8" name="Dividing Line">
            <a:extLst>
              <a:ext uri="{FF2B5EF4-FFF2-40B4-BE49-F238E27FC236}">
                <a16:creationId xmlns:a16="http://schemas.microsoft.com/office/drawing/2014/main" id="{DD557C23-2C1E-6744-965A-EB94DA68E1AC}"/>
              </a:ext>
              <a:ext uri="{C183D7F6-B498-43B3-948B-1728B52AA6E4}">
                <adec:decorative xmlns:adec="http://schemas.microsoft.com/office/drawing/2017/decorative" val="1"/>
              </a:ext>
            </a:extLst>
          </p:cNvPr>
          <p:cNvCxnSpPr/>
          <p:nvPr userDrawn="1"/>
        </p:nvCxnSpPr>
        <p:spPr>
          <a:xfrm>
            <a:off x="648000" y="2232000"/>
            <a:ext cx="432000" cy="0"/>
          </a:xfrm>
          <a:prstGeom prst="line">
            <a:avLst/>
          </a:prstGeom>
          <a:ln w="30480" cap="rnd">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Date">
            <a:extLst>
              <a:ext uri="{FF2B5EF4-FFF2-40B4-BE49-F238E27FC236}">
                <a16:creationId xmlns:a16="http://schemas.microsoft.com/office/drawing/2014/main" id="{77DA8F83-4B3E-8A42-815F-9B018CE19511}"/>
              </a:ext>
            </a:extLst>
          </p:cNvPr>
          <p:cNvSpPr>
            <a:spLocks noGrp="1"/>
          </p:cNvSpPr>
          <p:nvPr>
            <p:ph type="body" sz="quarter" idx="13"/>
          </p:nvPr>
        </p:nvSpPr>
        <p:spPr>
          <a:xfrm>
            <a:off x="648000" y="4608000"/>
            <a:ext cx="6876000" cy="252000"/>
          </a:xfrm>
        </p:spPr>
        <p:txBody>
          <a:bodyPr anchor="b" anchorCtr="0"/>
          <a:lstStyle>
            <a:lvl1pPr>
              <a:spcBef>
                <a:spcPts val="0"/>
              </a:spcBef>
              <a:defRPr sz="1800" b="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3250959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divider - plain">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5037B7A-11A2-5243-9AEE-21A4452498F0}"/>
              </a:ext>
            </a:extLst>
          </p:cNvPr>
          <p:cNvSpPr>
            <a:spLocks noGrp="1"/>
          </p:cNvSpPr>
          <p:nvPr>
            <p:ph type="ctrTitle"/>
          </p:nvPr>
        </p:nvSpPr>
        <p:spPr>
          <a:xfrm>
            <a:off x="648000" y="1728000"/>
            <a:ext cx="6876000" cy="1440000"/>
          </a:xfrm>
        </p:spPr>
        <p:txBody>
          <a:bodyPr anchor="t" anchorCtr="0"/>
          <a:lstStyle>
            <a:lvl1pPr algn="l">
              <a:lnSpc>
                <a:spcPct val="100000"/>
              </a:lnSpc>
              <a:defRPr sz="4800">
                <a:solidFill>
                  <a:schemeClr val="tx2"/>
                </a:solidFill>
              </a:defRPr>
            </a:lvl1pPr>
          </a:lstStyle>
          <a:p>
            <a:r>
              <a:rPr lang="en-GB" noProof="0" dirty="0"/>
              <a:t>Click</a:t>
            </a:r>
            <a:r>
              <a:rPr lang="en-US" dirty="0"/>
              <a:t> to edit Master title style</a:t>
            </a:r>
          </a:p>
        </p:txBody>
      </p:sp>
      <p:sp>
        <p:nvSpPr>
          <p:cNvPr id="11" name="Date">
            <a:extLst>
              <a:ext uri="{FF2B5EF4-FFF2-40B4-BE49-F238E27FC236}">
                <a16:creationId xmlns:a16="http://schemas.microsoft.com/office/drawing/2014/main" id="{77DA8F83-4B3E-8A42-815F-9B018CE19511}"/>
              </a:ext>
            </a:extLst>
          </p:cNvPr>
          <p:cNvSpPr>
            <a:spLocks noGrp="1"/>
          </p:cNvSpPr>
          <p:nvPr>
            <p:ph type="body" sz="quarter" idx="13"/>
          </p:nvPr>
        </p:nvSpPr>
        <p:spPr>
          <a:xfrm>
            <a:off x="648000" y="4608000"/>
            <a:ext cx="6876000" cy="252000"/>
          </a:xfrm>
        </p:spPr>
        <p:txBody>
          <a:bodyPr anchor="b" anchorCtr="0"/>
          <a:lstStyle>
            <a:lvl1pPr>
              <a:spcBef>
                <a:spcPts val="0"/>
              </a:spcBef>
              <a:defRPr sz="1800" b="0">
                <a:solidFill>
                  <a:schemeClr val="tx2"/>
                </a:solidFill>
              </a:defRPr>
            </a:lvl1pPr>
          </a:lstStyle>
          <a:p>
            <a:pPr lvl="0"/>
            <a:r>
              <a:rPr lang="en-US" dirty="0"/>
              <a:t>Edit Master </a:t>
            </a:r>
            <a:r>
              <a:rPr lang="en-GB" noProof="0" dirty="0"/>
              <a:t>text</a:t>
            </a:r>
            <a:r>
              <a:rPr lang="en-US" dirty="0"/>
              <a:t> styles</a:t>
            </a:r>
          </a:p>
        </p:txBody>
      </p:sp>
    </p:spTree>
    <p:extLst>
      <p:ext uri="{BB962C8B-B14F-4D97-AF65-F5344CB8AC3E}">
        <p14:creationId xmlns:p14="http://schemas.microsoft.com/office/powerpoint/2010/main" val="1323745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 1 line">
    <p:spTree>
      <p:nvGrpSpPr>
        <p:cNvPr id="1" name=""/>
        <p:cNvGrpSpPr/>
        <p:nvPr/>
      </p:nvGrpSpPr>
      <p:grpSpPr>
        <a:xfrm>
          <a:off x="0" y="0"/>
          <a:ext cx="0" cy="0"/>
          <a:chOff x="0" y="0"/>
          <a:chExt cx="0" cy="0"/>
        </a:xfrm>
      </p:grpSpPr>
      <p:sp>
        <p:nvSpPr>
          <p:cNvPr id="12" name="Panel">
            <a:extLst>
              <a:ext uri="{FF2B5EF4-FFF2-40B4-BE49-F238E27FC236}">
                <a16:creationId xmlns:a16="http://schemas.microsoft.com/office/drawing/2014/main" id="{B1770B00-226D-FC4E-82B2-FADF7906C5FA}"/>
              </a:ext>
              <a:ext uri="{C183D7F6-B498-43B3-948B-1728B52AA6E4}">
                <adec:decorative xmlns:adec="http://schemas.microsoft.com/office/drawing/2017/decorative" val="1"/>
              </a:ext>
            </a:extLst>
          </p:cNvPr>
          <p:cNvSpPr/>
          <p:nvPr userDrawn="1"/>
        </p:nvSpPr>
        <p:spPr>
          <a:xfrm>
            <a:off x="323998" y="1511994"/>
            <a:ext cx="7524002" cy="3600007"/>
          </a:xfrm>
          <a:custGeom>
            <a:avLst/>
            <a:gdLst>
              <a:gd name="connsiteX0" fmla="*/ 0 w 7524002"/>
              <a:gd name="connsiteY0" fmla="*/ 0 h 3600007"/>
              <a:gd name="connsiteX1" fmla="*/ 7524001 w 7524002"/>
              <a:gd name="connsiteY1" fmla="*/ 0 h 3600007"/>
              <a:gd name="connsiteX2" fmla="*/ 7524001 w 7524002"/>
              <a:gd name="connsiteY2" fmla="*/ 2987997 h 3600007"/>
              <a:gd name="connsiteX3" fmla="*/ 7524002 w 7524002"/>
              <a:gd name="connsiteY3" fmla="*/ 2988007 h 3600007"/>
              <a:gd name="connsiteX4" fmla="*/ 6912002 w 7524002"/>
              <a:gd name="connsiteY4" fmla="*/ 3600007 h 3600007"/>
              <a:gd name="connsiteX5" fmla="*/ 6912001 w 7524002"/>
              <a:gd name="connsiteY5" fmla="*/ 3600007 h 3600007"/>
              <a:gd name="connsiteX6" fmla="*/ 1 w 7524002"/>
              <a:gd name="connsiteY6" fmla="*/ 3600007 h 3600007"/>
              <a:gd name="connsiteX7" fmla="*/ 1 w 7524002"/>
              <a:gd name="connsiteY7" fmla="*/ 2988000 h 3600007"/>
              <a:gd name="connsiteX8" fmla="*/ 0 w 7524002"/>
              <a:gd name="connsiteY8" fmla="*/ 2988000 h 360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4002" h="3600007">
                <a:moveTo>
                  <a:pt x="0" y="0"/>
                </a:moveTo>
                <a:lnTo>
                  <a:pt x="7524001" y="0"/>
                </a:lnTo>
                <a:lnTo>
                  <a:pt x="7524001" y="2987997"/>
                </a:lnTo>
                <a:lnTo>
                  <a:pt x="7524002" y="2988007"/>
                </a:lnTo>
                <a:cubicBezTo>
                  <a:pt x="7524002" y="3326005"/>
                  <a:pt x="7250000" y="3600007"/>
                  <a:pt x="6912002" y="3600007"/>
                </a:cubicBezTo>
                <a:lnTo>
                  <a:pt x="6912001" y="3600007"/>
                </a:lnTo>
                <a:lnTo>
                  <a:pt x="1" y="3600007"/>
                </a:lnTo>
                <a:lnTo>
                  <a:pt x="1" y="2988000"/>
                </a:lnTo>
                <a:lnTo>
                  <a:pt x="0" y="298800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2"/>
              </a:solidFill>
            </a:endParaRPr>
          </a:p>
        </p:txBody>
      </p:sp>
      <p:pic>
        <p:nvPicPr>
          <p:cNvPr id="10" name="British Council Logo">
            <a:extLst>
              <a:ext uri="{FF2B5EF4-FFF2-40B4-BE49-F238E27FC236}">
                <a16:creationId xmlns:a16="http://schemas.microsoft.com/office/drawing/2014/main" id="{B228E9DE-B6D7-D144-9B89-4C1ED3A472E8}"/>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48000" y="504000"/>
            <a:ext cx="1460500" cy="419100"/>
          </a:xfrm>
          <a:prstGeom prst="rect">
            <a:avLst/>
          </a:prstGeom>
        </p:spPr>
      </p:pic>
      <p:sp>
        <p:nvSpPr>
          <p:cNvPr id="2" name="Title">
            <a:extLst>
              <a:ext uri="{FF2B5EF4-FFF2-40B4-BE49-F238E27FC236}">
                <a16:creationId xmlns:a16="http://schemas.microsoft.com/office/drawing/2014/main" id="{85037B7A-11A2-5243-9AEE-21A4452498F0}"/>
              </a:ext>
            </a:extLst>
          </p:cNvPr>
          <p:cNvSpPr>
            <a:spLocks noGrp="1"/>
          </p:cNvSpPr>
          <p:nvPr>
            <p:ph type="ctrTitle"/>
          </p:nvPr>
        </p:nvSpPr>
        <p:spPr>
          <a:xfrm>
            <a:off x="648000" y="2340000"/>
            <a:ext cx="6876000" cy="1440000"/>
          </a:xfrm>
        </p:spPr>
        <p:txBody>
          <a:bodyPr anchor="t" anchorCtr="0"/>
          <a:lstStyle>
            <a:lvl1pPr algn="l">
              <a:lnSpc>
                <a:spcPct val="100000"/>
              </a:lnSpc>
              <a:defRPr sz="4800">
                <a:solidFill>
                  <a:schemeClr val="bg2"/>
                </a:solidFill>
              </a:defRPr>
            </a:lvl1pPr>
          </a:lstStyle>
          <a:p>
            <a:r>
              <a:rPr lang="en-US" dirty="0"/>
              <a:t>Click </a:t>
            </a:r>
            <a:r>
              <a:rPr lang="en-GB" noProof="0" dirty="0"/>
              <a:t>to</a:t>
            </a:r>
            <a:r>
              <a:rPr lang="en-US" dirty="0"/>
              <a:t> edit Master title style</a:t>
            </a:r>
          </a:p>
        </p:txBody>
      </p:sp>
      <p:sp>
        <p:nvSpPr>
          <p:cNvPr id="3" name="Prog/Dept/Subject">
            <a:extLst>
              <a:ext uri="{FF2B5EF4-FFF2-40B4-BE49-F238E27FC236}">
                <a16:creationId xmlns:a16="http://schemas.microsoft.com/office/drawing/2014/main" id="{C64D2CF9-6795-E24D-90F2-E0CA778EB364}"/>
              </a:ext>
            </a:extLst>
          </p:cNvPr>
          <p:cNvSpPr>
            <a:spLocks noGrp="1"/>
          </p:cNvSpPr>
          <p:nvPr>
            <p:ph type="subTitle" idx="1"/>
          </p:nvPr>
        </p:nvSpPr>
        <p:spPr>
          <a:xfrm>
            <a:off x="648000" y="1728000"/>
            <a:ext cx="6876000" cy="360000"/>
          </a:xfrm>
        </p:spPr>
        <p:txBody>
          <a:bodyPr anchor="b" anchorCtr="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dirty="0"/>
              <a:t>Click</a:t>
            </a:r>
            <a:r>
              <a:rPr lang="en-US" dirty="0"/>
              <a:t> to edit Master subtitle style</a:t>
            </a:r>
          </a:p>
        </p:txBody>
      </p:sp>
      <p:cxnSp>
        <p:nvCxnSpPr>
          <p:cNvPr id="8" name="Dividing Line">
            <a:extLst>
              <a:ext uri="{FF2B5EF4-FFF2-40B4-BE49-F238E27FC236}">
                <a16:creationId xmlns:a16="http://schemas.microsoft.com/office/drawing/2014/main" id="{DD557C23-2C1E-6744-965A-EB94DA68E1AC}"/>
              </a:ext>
              <a:ext uri="{C183D7F6-B498-43B3-948B-1728B52AA6E4}">
                <adec:decorative xmlns:adec="http://schemas.microsoft.com/office/drawing/2017/decorative" val="1"/>
              </a:ext>
            </a:extLst>
          </p:cNvPr>
          <p:cNvCxnSpPr/>
          <p:nvPr userDrawn="1"/>
        </p:nvCxnSpPr>
        <p:spPr>
          <a:xfrm>
            <a:off x="648000" y="2232000"/>
            <a:ext cx="432000" cy="0"/>
          </a:xfrm>
          <a:prstGeom prst="line">
            <a:avLst/>
          </a:prstGeom>
          <a:ln w="3048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Date">
            <a:extLst>
              <a:ext uri="{FF2B5EF4-FFF2-40B4-BE49-F238E27FC236}">
                <a16:creationId xmlns:a16="http://schemas.microsoft.com/office/drawing/2014/main" id="{77DA8F83-4B3E-8A42-815F-9B018CE19511}"/>
              </a:ext>
            </a:extLst>
          </p:cNvPr>
          <p:cNvSpPr>
            <a:spLocks noGrp="1"/>
          </p:cNvSpPr>
          <p:nvPr>
            <p:ph type="body" sz="quarter" idx="13"/>
          </p:nvPr>
        </p:nvSpPr>
        <p:spPr>
          <a:xfrm>
            <a:off x="648000" y="4608000"/>
            <a:ext cx="6876000" cy="252000"/>
          </a:xfrm>
        </p:spPr>
        <p:txBody>
          <a:bodyPr anchor="b" anchorCtr="0"/>
          <a:lstStyle>
            <a:lvl1pPr>
              <a:spcBef>
                <a:spcPts val="0"/>
              </a:spcBef>
              <a:defRPr sz="1800" b="0">
                <a:solidFill>
                  <a:schemeClr val="bg1"/>
                </a:solidFill>
              </a:defRPr>
            </a:lvl1pPr>
          </a:lstStyle>
          <a:p>
            <a:pPr lvl="0"/>
            <a:r>
              <a:rPr lang="en-US" dirty="0"/>
              <a:t>Edit </a:t>
            </a:r>
            <a:r>
              <a:rPr lang="en-GB" noProof="0" dirty="0"/>
              <a:t>Master</a:t>
            </a:r>
            <a:r>
              <a:rPr lang="en-US" dirty="0"/>
              <a:t> text styles</a:t>
            </a:r>
          </a:p>
        </p:txBody>
      </p:sp>
    </p:spTree>
    <p:extLst>
      <p:ext uri="{BB962C8B-B14F-4D97-AF65-F5344CB8AC3E}">
        <p14:creationId xmlns:p14="http://schemas.microsoft.com/office/powerpoint/2010/main" val="2437422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 2 line">
    <p:spTree>
      <p:nvGrpSpPr>
        <p:cNvPr id="1" name=""/>
        <p:cNvGrpSpPr/>
        <p:nvPr/>
      </p:nvGrpSpPr>
      <p:grpSpPr>
        <a:xfrm>
          <a:off x="0" y="0"/>
          <a:ext cx="0" cy="0"/>
          <a:chOff x="0" y="0"/>
          <a:chExt cx="0" cy="0"/>
        </a:xfrm>
      </p:grpSpPr>
      <p:sp>
        <p:nvSpPr>
          <p:cNvPr id="10" name="Panel">
            <a:extLst>
              <a:ext uri="{FF2B5EF4-FFF2-40B4-BE49-F238E27FC236}">
                <a16:creationId xmlns:a16="http://schemas.microsoft.com/office/drawing/2014/main" id="{FE798422-C397-674C-900B-C038451B579B}"/>
              </a:ext>
              <a:ext uri="{C183D7F6-B498-43B3-948B-1728B52AA6E4}">
                <adec:decorative xmlns:adec="http://schemas.microsoft.com/office/drawing/2017/decorative" val="1"/>
              </a:ext>
            </a:extLst>
          </p:cNvPr>
          <p:cNvSpPr/>
          <p:nvPr userDrawn="1"/>
        </p:nvSpPr>
        <p:spPr>
          <a:xfrm>
            <a:off x="323998" y="1511994"/>
            <a:ext cx="7524002" cy="3600007"/>
          </a:xfrm>
          <a:custGeom>
            <a:avLst/>
            <a:gdLst>
              <a:gd name="connsiteX0" fmla="*/ 0 w 7524002"/>
              <a:gd name="connsiteY0" fmla="*/ 0 h 3600007"/>
              <a:gd name="connsiteX1" fmla="*/ 7524001 w 7524002"/>
              <a:gd name="connsiteY1" fmla="*/ 0 h 3600007"/>
              <a:gd name="connsiteX2" fmla="*/ 7524001 w 7524002"/>
              <a:gd name="connsiteY2" fmla="*/ 2987997 h 3600007"/>
              <a:gd name="connsiteX3" fmla="*/ 7524002 w 7524002"/>
              <a:gd name="connsiteY3" fmla="*/ 2988007 h 3600007"/>
              <a:gd name="connsiteX4" fmla="*/ 6912002 w 7524002"/>
              <a:gd name="connsiteY4" fmla="*/ 3600007 h 3600007"/>
              <a:gd name="connsiteX5" fmla="*/ 6912001 w 7524002"/>
              <a:gd name="connsiteY5" fmla="*/ 3600007 h 3600007"/>
              <a:gd name="connsiteX6" fmla="*/ 1 w 7524002"/>
              <a:gd name="connsiteY6" fmla="*/ 3600007 h 3600007"/>
              <a:gd name="connsiteX7" fmla="*/ 1 w 7524002"/>
              <a:gd name="connsiteY7" fmla="*/ 2988000 h 3600007"/>
              <a:gd name="connsiteX8" fmla="*/ 0 w 7524002"/>
              <a:gd name="connsiteY8" fmla="*/ 2988000 h 360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4002" h="3600007">
                <a:moveTo>
                  <a:pt x="0" y="0"/>
                </a:moveTo>
                <a:lnTo>
                  <a:pt x="7524001" y="0"/>
                </a:lnTo>
                <a:lnTo>
                  <a:pt x="7524001" y="2987997"/>
                </a:lnTo>
                <a:lnTo>
                  <a:pt x="7524002" y="2988007"/>
                </a:lnTo>
                <a:cubicBezTo>
                  <a:pt x="7524002" y="3326005"/>
                  <a:pt x="7250000" y="3600007"/>
                  <a:pt x="6912002" y="3600007"/>
                </a:cubicBezTo>
                <a:lnTo>
                  <a:pt x="6912001" y="3600007"/>
                </a:lnTo>
                <a:lnTo>
                  <a:pt x="1" y="3600007"/>
                </a:lnTo>
                <a:lnTo>
                  <a:pt x="1" y="2988000"/>
                </a:lnTo>
                <a:lnTo>
                  <a:pt x="0" y="298800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2"/>
              </a:solidFill>
            </a:endParaRPr>
          </a:p>
        </p:txBody>
      </p:sp>
      <p:pic>
        <p:nvPicPr>
          <p:cNvPr id="9" name="British Council Logo">
            <a:extLst>
              <a:ext uri="{FF2B5EF4-FFF2-40B4-BE49-F238E27FC236}">
                <a16:creationId xmlns:a16="http://schemas.microsoft.com/office/drawing/2014/main" id="{5E41C586-C2C4-F543-85BF-E60883FCAC8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48000" y="504000"/>
            <a:ext cx="1460500" cy="419100"/>
          </a:xfrm>
          <a:prstGeom prst="rect">
            <a:avLst/>
          </a:prstGeom>
        </p:spPr>
      </p:pic>
      <p:sp>
        <p:nvSpPr>
          <p:cNvPr id="2" name="Title">
            <a:extLst>
              <a:ext uri="{FF2B5EF4-FFF2-40B4-BE49-F238E27FC236}">
                <a16:creationId xmlns:a16="http://schemas.microsoft.com/office/drawing/2014/main" id="{85037B7A-11A2-5243-9AEE-21A4452498F0}"/>
              </a:ext>
            </a:extLst>
          </p:cNvPr>
          <p:cNvSpPr>
            <a:spLocks noGrp="1"/>
          </p:cNvSpPr>
          <p:nvPr>
            <p:ph type="ctrTitle"/>
          </p:nvPr>
        </p:nvSpPr>
        <p:spPr>
          <a:xfrm>
            <a:off x="648000" y="2700000"/>
            <a:ext cx="6876000" cy="1440000"/>
          </a:xfrm>
        </p:spPr>
        <p:txBody>
          <a:bodyPr anchor="t" anchorCtr="0"/>
          <a:lstStyle>
            <a:lvl1pPr algn="l">
              <a:lnSpc>
                <a:spcPct val="100000"/>
              </a:lnSpc>
              <a:defRPr sz="4800">
                <a:solidFill>
                  <a:schemeClr val="bg2"/>
                </a:solidFill>
              </a:defRPr>
            </a:lvl1pPr>
          </a:lstStyle>
          <a:p>
            <a:r>
              <a:rPr lang="en-GB" noProof="0" dirty="0"/>
              <a:t>Click</a:t>
            </a:r>
            <a:r>
              <a:rPr lang="en-US" dirty="0"/>
              <a:t> to edit Master title style</a:t>
            </a:r>
          </a:p>
        </p:txBody>
      </p:sp>
      <p:sp>
        <p:nvSpPr>
          <p:cNvPr id="3" name="Prog/Dept/Subject">
            <a:extLst>
              <a:ext uri="{FF2B5EF4-FFF2-40B4-BE49-F238E27FC236}">
                <a16:creationId xmlns:a16="http://schemas.microsoft.com/office/drawing/2014/main" id="{C64D2CF9-6795-E24D-90F2-E0CA778EB364}"/>
              </a:ext>
            </a:extLst>
          </p:cNvPr>
          <p:cNvSpPr>
            <a:spLocks noGrp="1"/>
          </p:cNvSpPr>
          <p:nvPr>
            <p:ph type="subTitle" idx="1"/>
          </p:nvPr>
        </p:nvSpPr>
        <p:spPr>
          <a:xfrm>
            <a:off x="648000" y="1728000"/>
            <a:ext cx="6876000" cy="720000"/>
          </a:xfrm>
        </p:spPr>
        <p:txBody>
          <a:bodyPr anchor="b" anchorCtr="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8" name="Dividing Line">
            <a:extLst>
              <a:ext uri="{FF2B5EF4-FFF2-40B4-BE49-F238E27FC236}">
                <a16:creationId xmlns:a16="http://schemas.microsoft.com/office/drawing/2014/main" id="{DD557C23-2C1E-6744-965A-EB94DA68E1AC}"/>
              </a:ext>
              <a:ext uri="{C183D7F6-B498-43B3-948B-1728B52AA6E4}">
                <adec:decorative xmlns:adec="http://schemas.microsoft.com/office/drawing/2017/decorative" val="1"/>
              </a:ext>
            </a:extLst>
          </p:cNvPr>
          <p:cNvCxnSpPr/>
          <p:nvPr userDrawn="1"/>
        </p:nvCxnSpPr>
        <p:spPr>
          <a:xfrm>
            <a:off x="648000" y="2592000"/>
            <a:ext cx="432000" cy="0"/>
          </a:xfrm>
          <a:prstGeom prst="line">
            <a:avLst/>
          </a:prstGeom>
          <a:ln w="3048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Date">
            <a:extLst>
              <a:ext uri="{FF2B5EF4-FFF2-40B4-BE49-F238E27FC236}">
                <a16:creationId xmlns:a16="http://schemas.microsoft.com/office/drawing/2014/main" id="{77DA8F83-4B3E-8A42-815F-9B018CE19511}"/>
              </a:ext>
            </a:extLst>
          </p:cNvPr>
          <p:cNvSpPr>
            <a:spLocks noGrp="1"/>
          </p:cNvSpPr>
          <p:nvPr>
            <p:ph type="body" sz="quarter" idx="13"/>
          </p:nvPr>
        </p:nvSpPr>
        <p:spPr>
          <a:xfrm>
            <a:off x="648000" y="4608000"/>
            <a:ext cx="6876000" cy="252000"/>
          </a:xfrm>
        </p:spPr>
        <p:txBody>
          <a:bodyPr anchor="b" anchorCtr="0"/>
          <a:lstStyle>
            <a:lvl1pPr>
              <a:spcBef>
                <a:spcPts val="0"/>
              </a:spcBef>
              <a:defRPr sz="1800" b="0">
                <a:solidFill>
                  <a:schemeClr val="bg1"/>
                </a:solidFill>
              </a:defRPr>
            </a:lvl1pPr>
          </a:lstStyle>
          <a:p>
            <a:pPr lvl="0"/>
            <a:r>
              <a:rPr lang="en-US" dirty="0"/>
              <a:t>Edit Master </a:t>
            </a:r>
            <a:r>
              <a:rPr lang="en-GB" noProof="0" dirty="0"/>
              <a:t>text</a:t>
            </a:r>
            <a:r>
              <a:rPr lang="en-US" dirty="0"/>
              <a:t> styles</a:t>
            </a:r>
          </a:p>
        </p:txBody>
      </p:sp>
    </p:spTree>
    <p:extLst>
      <p:ext uri="{BB962C8B-B14F-4D97-AF65-F5344CB8AC3E}">
        <p14:creationId xmlns:p14="http://schemas.microsoft.com/office/powerpoint/2010/main" val="12708173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 plain">
    <p:spTree>
      <p:nvGrpSpPr>
        <p:cNvPr id="1" name=""/>
        <p:cNvGrpSpPr/>
        <p:nvPr/>
      </p:nvGrpSpPr>
      <p:grpSpPr>
        <a:xfrm>
          <a:off x="0" y="0"/>
          <a:ext cx="0" cy="0"/>
          <a:chOff x="0" y="0"/>
          <a:chExt cx="0" cy="0"/>
        </a:xfrm>
      </p:grpSpPr>
      <p:sp>
        <p:nvSpPr>
          <p:cNvPr id="6" name="Panel">
            <a:extLst>
              <a:ext uri="{FF2B5EF4-FFF2-40B4-BE49-F238E27FC236}">
                <a16:creationId xmlns:a16="http://schemas.microsoft.com/office/drawing/2014/main" id="{4665FD8E-3E7D-E34E-8A07-72A8919E9BE8}"/>
              </a:ext>
              <a:ext uri="{C183D7F6-B498-43B3-948B-1728B52AA6E4}">
                <adec:decorative xmlns:adec="http://schemas.microsoft.com/office/drawing/2017/decorative" val="1"/>
              </a:ext>
            </a:extLst>
          </p:cNvPr>
          <p:cNvSpPr/>
          <p:nvPr userDrawn="1"/>
        </p:nvSpPr>
        <p:spPr>
          <a:xfrm>
            <a:off x="323998" y="1511994"/>
            <a:ext cx="7524002" cy="3600007"/>
          </a:xfrm>
          <a:custGeom>
            <a:avLst/>
            <a:gdLst>
              <a:gd name="connsiteX0" fmla="*/ 0 w 7524002"/>
              <a:gd name="connsiteY0" fmla="*/ 0 h 3600007"/>
              <a:gd name="connsiteX1" fmla="*/ 7524001 w 7524002"/>
              <a:gd name="connsiteY1" fmla="*/ 0 h 3600007"/>
              <a:gd name="connsiteX2" fmla="*/ 7524001 w 7524002"/>
              <a:gd name="connsiteY2" fmla="*/ 2987997 h 3600007"/>
              <a:gd name="connsiteX3" fmla="*/ 7524002 w 7524002"/>
              <a:gd name="connsiteY3" fmla="*/ 2988007 h 3600007"/>
              <a:gd name="connsiteX4" fmla="*/ 6912002 w 7524002"/>
              <a:gd name="connsiteY4" fmla="*/ 3600007 h 3600007"/>
              <a:gd name="connsiteX5" fmla="*/ 6912001 w 7524002"/>
              <a:gd name="connsiteY5" fmla="*/ 3600007 h 3600007"/>
              <a:gd name="connsiteX6" fmla="*/ 1 w 7524002"/>
              <a:gd name="connsiteY6" fmla="*/ 3600007 h 3600007"/>
              <a:gd name="connsiteX7" fmla="*/ 1 w 7524002"/>
              <a:gd name="connsiteY7" fmla="*/ 2988000 h 3600007"/>
              <a:gd name="connsiteX8" fmla="*/ 0 w 7524002"/>
              <a:gd name="connsiteY8" fmla="*/ 2988000 h 360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4002" h="3600007">
                <a:moveTo>
                  <a:pt x="0" y="0"/>
                </a:moveTo>
                <a:lnTo>
                  <a:pt x="7524001" y="0"/>
                </a:lnTo>
                <a:lnTo>
                  <a:pt x="7524001" y="2987997"/>
                </a:lnTo>
                <a:lnTo>
                  <a:pt x="7524002" y="2988007"/>
                </a:lnTo>
                <a:cubicBezTo>
                  <a:pt x="7524002" y="3326005"/>
                  <a:pt x="7250000" y="3600007"/>
                  <a:pt x="6912002" y="3600007"/>
                </a:cubicBezTo>
                <a:lnTo>
                  <a:pt x="6912001" y="3600007"/>
                </a:lnTo>
                <a:lnTo>
                  <a:pt x="1" y="3600007"/>
                </a:lnTo>
                <a:lnTo>
                  <a:pt x="1" y="2988000"/>
                </a:lnTo>
                <a:lnTo>
                  <a:pt x="0" y="298800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2"/>
              </a:solidFill>
            </a:endParaRPr>
          </a:p>
        </p:txBody>
      </p:sp>
      <p:pic>
        <p:nvPicPr>
          <p:cNvPr id="9" name="British Council Logo">
            <a:extLst>
              <a:ext uri="{FF2B5EF4-FFF2-40B4-BE49-F238E27FC236}">
                <a16:creationId xmlns:a16="http://schemas.microsoft.com/office/drawing/2014/main" id="{5E41C586-C2C4-F543-85BF-E60883FCAC8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48000" y="504000"/>
            <a:ext cx="1460500" cy="419100"/>
          </a:xfrm>
          <a:prstGeom prst="rect">
            <a:avLst/>
          </a:prstGeom>
        </p:spPr>
      </p:pic>
      <p:sp>
        <p:nvSpPr>
          <p:cNvPr id="2" name="Title">
            <a:extLst>
              <a:ext uri="{FF2B5EF4-FFF2-40B4-BE49-F238E27FC236}">
                <a16:creationId xmlns:a16="http://schemas.microsoft.com/office/drawing/2014/main" id="{85037B7A-11A2-5243-9AEE-21A4452498F0}"/>
              </a:ext>
            </a:extLst>
          </p:cNvPr>
          <p:cNvSpPr>
            <a:spLocks noGrp="1"/>
          </p:cNvSpPr>
          <p:nvPr>
            <p:ph type="ctrTitle"/>
          </p:nvPr>
        </p:nvSpPr>
        <p:spPr>
          <a:xfrm>
            <a:off x="648000" y="1728000"/>
            <a:ext cx="6876000" cy="1440000"/>
          </a:xfrm>
        </p:spPr>
        <p:txBody>
          <a:bodyPr anchor="t" anchorCtr="0"/>
          <a:lstStyle>
            <a:lvl1pPr algn="l">
              <a:lnSpc>
                <a:spcPct val="100000"/>
              </a:lnSpc>
              <a:defRPr sz="4800">
                <a:solidFill>
                  <a:schemeClr val="bg2"/>
                </a:solidFill>
              </a:defRPr>
            </a:lvl1pPr>
          </a:lstStyle>
          <a:p>
            <a:r>
              <a:rPr lang="en-GB" noProof="0" dirty="0"/>
              <a:t>Click</a:t>
            </a:r>
            <a:r>
              <a:rPr lang="en-US" dirty="0"/>
              <a:t> to edit Master title style</a:t>
            </a:r>
          </a:p>
        </p:txBody>
      </p:sp>
      <p:sp>
        <p:nvSpPr>
          <p:cNvPr id="11" name="Date">
            <a:extLst>
              <a:ext uri="{FF2B5EF4-FFF2-40B4-BE49-F238E27FC236}">
                <a16:creationId xmlns:a16="http://schemas.microsoft.com/office/drawing/2014/main" id="{77DA8F83-4B3E-8A42-815F-9B018CE19511}"/>
              </a:ext>
            </a:extLst>
          </p:cNvPr>
          <p:cNvSpPr>
            <a:spLocks noGrp="1"/>
          </p:cNvSpPr>
          <p:nvPr>
            <p:ph type="body" sz="quarter" idx="13"/>
          </p:nvPr>
        </p:nvSpPr>
        <p:spPr>
          <a:xfrm>
            <a:off x="648000" y="4608000"/>
            <a:ext cx="6876000" cy="252000"/>
          </a:xfrm>
        </p:spPr>
        <p:txBody>
          <a:bodyPr anchor="b" anchorCtr="0"/>
          <a:lstStyle>
            <a:lvl1pPr>
              <a:spcBef>
                <a:spcPts val="0"/>
              </a:spcBef>
              <a:defRPr sz="1800" b="0">
                <a:solidFill>
                  <a:schemeClr val="bg1"/>
                </a:solidFill>
              </a:defRPr>
            </a:lvl1pPr>
          </a:lstStyle>
          <a:p>
            <a:pPr lvl="0"/>
            <a:r>
              <a:rPr lang="en-US" dirty="0"/>
              <a:t>Edit Master </a:t>
            </a:r>
            <a:r>
              <a:rPr lang="en-GB" noProof="0" dirty="0"/>
              <a:t>text</a:t>
            </a:r>
            <a:r>
              <a:rPr lang="en-US" dirty="0"/>
              <a:t> styles</a:t>
            </a:r>
          </a:p>
        </p:txBody>
      </p:sp>
    </p:spTree>
    <p:extLst>
      <p:ext uri="{BB962C8B-B14F-4D97-AF65-F5344CB8AC3E}">
        <p14:creationId xmlns:p14="http://schemas.microsoft.com/office/powerpoint/2010/main" val="313712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5037B7A-11A2-5243-9AEE-21A4452498F0}"/>
              </a:ext>
            </a:extLst>
          </p:cNvPr>
          <p:cNvSpPr>
            <a:spLocks noGrp="1"/>
          </p:cNvSpPr>
          <p:nvPr>
            <p:ph type="ctrTitle"/>
          </p:nvPr>
        </p:nvSpPr>
        <p:spPr>
          <a:xfrm>
            <a:off x="648000" y="1728000"/>
            <a:ext cx="6876000" cy="1440000"/>
          </a:xfrm>
        </p:spPr>
        <p:txBody>
          <a:bodyPr anchor="t" anchorCtr="0"/>
          <a:lstStyle>
            <a:lvl1pPr algn="l">
              <a:lnSpc>
                <a:spcPct val="100000"/>
              </a:lnSpc>
              <a:defRPr sz="4800">
                <a:solidFill>
                  <a:schemeClr val="tx2"/>
                </a:solidFill>
              </a:defRPr>
            </a:lvl1pPr>
          </a:lstStyle>
          <a:p>
            <a:r>
              <a:rPr lang="en-GB" noProof="0" dirty="0"/>
              <a:t>Click</a:t>
            </a:r>
            <a:r>
              <a:rPr lang="en-US" dirty="0"/>
              <a:t> to edit Master title style</a:t>
            </a:r>
          </a:p>
        </p:txBody>
      </p:sp>
      <p:sp>
        <p:nvSpPr>
          <p:cNvPr id="4" name="Panel">
            <a:extLst>
              <a:ext uri="{FF2B5EF4-FFF2-40B4-BE49-F238E27FC236}">
                <a16:creationId xmlns:a16="http://schemas.microsoft.com/office/drawing/2014/main" id="{F4130FF1-8DA2-484C-99ED-50EADA711920}"/>
              </a:ext>
              <a:ext uri="{C183D7F6-B498-43B3-948B-1728B52AA6E4}">
                <adec:decorative xmlns:adec="http://schemas.microsoft.com/office/drawing/2017/decorative" val="1"/>
              </a:ext>
            </a:extLst>
          </p:cNvPr>
          <p:cNvSpPr/>
          <p:nvPr userDrawn="1"/>
        </p:nvSpPr>
        <p:spPr>
          <a:xfrm>
            <a:off x="323998" y="1511994"/>
            <a:ext cx="7524002" cy="3600007"/>
          </a:xfrm>
          <a:custGeom>
            <a:avLst/>
            <a:gdLst>
              <a:gd name="connsiteX0" fmla="*/ 0 w 7524002"/>
              <a:gd name="connsiteY0" fmla="*/ 0 h 3600007"/>
              <a:gd name="connsiteX1" fmla="*/ 7524001 w 7524002"/>
              <a:gd name="connsiteY1" fmla="*/ 0 h 3600007"/>
              <a:gd name="connsiteX2" fmla="*/ 7524001 w 7524002"/>
              <a:gd name="connsiteY2" fmla="*/ 2987997 h 3600007"/>
              <a:gd name="connsiteX3" fmla="*/ 7524002 w 7524002"/>
              <a:gd name="connsiteY3" fmla="*/ 2988007 h 3600007"/>
              <a:gd name="connsiteX4" fmla="*/ 6912002 w 7524002"/>
              <a:gd name="connsiteY4" fmla="*/ 3600007 h 3600007"/>
              <a:gd name="connsiteX5" fmla="*/ 6912001 w 7524002"/>
              <a:gd name="connsiteY5" fmla="*/ 3600007 h 3600007"/>
              <a:gd name="connsiteX6" fmla="*/ 1 w 7524002"/>
              <a:gd name="connsiteY6" fmla="*/ 3600007 h 3600007"/>
              <a:gd name="connsiteX7" fmla="*/ 1 w 7524002"/>
              <a:gd name="connsiteY7" fmla="*/ 2988000 h 3600007"/>
              <a:gd name="connsiteX8" fmla="*/ 0 w 7524002"/>
              <a:gd name="connsiteY8" fmla="*/ 2988000 h 360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4002" h="3600007">
                <a:moveTo>
                  <a:pt x="0" y="0"/>
                </a:moveTo>
                <a:lnTo>
                  <a:pt x="7524001" y="0"/>
                </a:lnTo>
                <a:lnTo>
                  <a:pt x="7524001" y="2987997"/>
                </a:lnTo>
                <a:lnTo>
                  <a:pt x="7524002" y="2988007"/>
                </a:lnTo>
                <a:cubicBezTo>
                  <a:pt x="7524002" y="3326005"/>
                  <a:pt x="7250000" y="3600007"/>
                  <a:pt x="6912002" y="3600007"/>
                </a:cubicBezTo>
                <a:lnTo>
                  <a:pt x="6912001" y="3600007"/>
                </a:lnTo>
                <a:lnTo>
                  <a:pt x="1" y="3600007"/>
                </a:lnTo>
                <a:lnTo>
                  <a:pt x="1" y="2988000"/>
                </a:lnTo>
                <a:lnTo>
                  <a:pt x="0" y="2988000"/>
                </a:lnTo>
                <a:close/>
              </a:path>
            </a:pathLst>
          </a:cu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p>
        </p:txBody>
      </p:sp>
    </p:spTree>
    <p:extLst>
      <p:ext uri="{BB962C8B-B14F-4D97-AF65-F5344CB8AC3E}">
        <p14:creationId xmlns:p14="http://schemas.microsoft.com/office/powerpoint/2010/main" val="847432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5FD5C-5B3A-7441-A94E-B14A46E1221F}"/>
              </a:ext>
            </a:extLst>
          </p:cNvPr>
          <p:cNvSpPr>
            <a:spLocks noGrp="1"/>
          </p:cNvSpPr>
          <p:nvPr>
            <p:ph type="title"/>
          </p:nvPr>
        </p:nvSpPr>
        <p:spPr/>
        <p:txBody>
          <a:bodyPr/>
          <a:lstStyle/>
          <a:p>
            <a:r>
              <a:rPr lang="en-GB"/>
              <a:t>Click to edit Master title style</a:t>
            </a:r>
          </a:p>
        </p:txBody>
      </p:sp>
      <p:sp>
        <p:nvSpPr>
          <p:cNvPr id="4" name="Text">
            <a:extLst>
              <a:ext uri="{FF2B5EF4-FFF2-40B4-BE49-F238E27FC236}">
                <a16:creationId xmlns:a16="http://schemas.microsoft.com/office/drawing/2014/main" id="{4234A940-4C75-E144-9D73-ECBDB97901ED}"/>
              </a:ext>
            </a:extLst>
          </p:cNvPr>
          <p:cNvSpPr>
            <a:spLocks noGrp="1"/>
          </p:cNvSpPr>
          <p:nvPr>
            <p:ph idx="1"/>
          </p:nvPr>
        </p:nvSpPr>
        <p:spPr>
          <a:xfrm>
            <a:off x="648000" y="1512000"/>
            <a:ext cx="8136000" cy="4500000"/>
          </a:xfrm>
          <a:prstGeom prst="rect">
            <a:avLst/>
          </a:prstGeom>
        </p:spPr>
        <p:txBody>
          <a:bodyPr vert="horz" lIns="0" tIns="0" rIns="0" bIns="0" rtlCol="0">
            <a:noAutofit/>
          </a:bodyPr>
          <a:lstStyle>
            <a:lvl4pPr>
              <a:buClr>
                <a:schemeClr val="bg2"/>
              </a:buClr>
              <a:defRPr/>
            </a:lvl4pPr>
            <a:lvl5pPr>
              <a:buClr>
                <a:schemeClr val="bg2"/>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5" name="Line">
            <a:extLst>
              <a:ext uri="{FF2B5EF4-FFF2-40B4-BE49-F238E27FC236}">
                <a16:creationId xmlns:a16="http://schemas.microsoft.com/office/drawing/2014/main" id="{B7F54996-ABD2-4A4E-8E97-DB0B15A4347B}"/>
              </a:ext>
              <a:ext uri="{C183D7F6-B498-43B3-948B-1728B52AA6E4}">
                <adec:decorative xmlns:adec="http://schemas.microsoft.com/office/drawing/2017/decorative" val="1"/>
              </a:ext>
            </a:extLst>
          </p:cNvPr>
          <p:cNvCxnSpPr/>
          <p:nvPr userDrawn="1"/>
        </p:nvCxnSpPr>
        <p:spPr>
          <a:xfrm>
            <a:off x="648000" y="396000"/>
            <a:ext cx="432000" cy="0"/>
          </a:xfrm>
          <a:prstGeom prst="line">
            <a:avLst/>
          </a:prstGeom>
          <a:ln w="30480" cap="rnd">
            <a:solidFill>
              <a:schemeClr val="bg2"/>
            </a:solidFill>
          </a:ln>
        </p:spPr>
        <p:style>
          <a:lnRef idx="1">
            <a:schemeClr val="accent1"/>
          </a:lnRef>
          <a:fillRef idx="0">
            <a:schemeClr val="accent1"/>
          </a:fillRef>
          <a:effectRef idx="0">
            <a:schemeClr val="accent1"/>
          </a:effectRef>
          <a:fontRef idx="minor">
            <a:schemeClr val="tx1"/>
          </a:fontRef>
        </p:style>
      </p:cxnSp>
      <p:sp>
        <p:nvSpPr>
          <p:cNvPr id="6" name="Slide Number">
            <a:extLst>
              <a:ext uri="{FF2B5EF4-FFF2-40B4-BE49-F238E27FC236}">
                <a16:creationId xmlns:a16="http://schemas.microsoft.com/office/drawing/2014/main" id="{A8B16F5C-1990-5444-81F9-AE30E2BEB15E}"/>
              </a:ext>
              <a:ext uri="{C183D7F6-B498-43B3-948B-1728B52AA6E4}">
                <adec:decorative xmlns:adec="http://schemas.microsoft.com/office/drawing/2017/decorative" val="1"/>
              </a:ext>
            </a:extLst>
          </p:cNvPr>
          <p:cNvSpPr>
            <a:spLocks noGrp="1"/>
          </p:cNvSpPr>
          <p:nvPr>
            <p:ph type="sldNum" sz="quarter" idx="12"/>
          </p:nvPr>
        </p:nvSpPr>
        <p:spPr>
          <a:xfrm>
            <a:off x="11088000" y="6192000"/>
            <a:ext cx="504000" cy="180000"/>
          </a:xfrm>
          <a:prstGeom prst="rect">
            <a:avLst/>
          </a:prstGeom>
        </p:spPr>
        <p:txBody>
          <a:bodyPr vert="horz" lIns="0" tIns="0" rIns="0" bIns="0" rtlCol="0" anchor="b" anchorCtr="0"/>
          <a:lstStyle>
            <a:lvl1pPr>
              <a:defRPr lang="en-GB" sz="1200" b="1" smtClean="0">
                <a:solidFill>
                  <a:schemeClr val="tx2"/>
                </a:solidFill>
              </a:defRPr>
            </a:lvl1pPr>
          </a:lstStyle>
          <a:p>
            <a:pPr algn="r"/>
            <a:fld id="{A36854FA-307F-854E-96D4-DE585DB24BD3}" type="slidenum">
              <a:rPr lang="en-GB" smtClean="0"/>
              <a:pPr algn="r"/>
              <a:t>‹#›</a:t>
            </a:fld>
            <a:endParaRPr lang="en-GB"/>
          </a:p>
        </p:txBody>
      </p:sp>
    </p:spTree>
    <p:extLst>
      <p:ext uri="{BB962C8B-B14F-4D97-AF65-F5344CB8AC3E}">
        <p14:creationId xmlns:p14="http://schemas.microsoft.com/office/powerpoint/2010/main" val="22356221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5FD5C-5B3A-7441-A94E-B14A46E1221F}"/>
              </a:ext>
            </a:extLst>
          </p:cNvPr>
          <p:cNvSpPr>
            <a:spLocks noGrp="1"/>
          </p:cNvSpPr>
          <p:nvPr>
            <p:ph type="title"/>
          </p:nvPr>
        </p:nvSpPr>
        <p:spPr>
          <a:xfrm>
            <a:off x="648000" y="504000"/>
            <a:ext cx="10944000" cy="792000"/>
          </a:xfrm>
        </p:spPr>
        <p:txBody>
          <a:bodyPr/>
          <a:lstStyle/>
          <a:p>
            <a:r>
              <a:rPr lang="en-GB" dirty="0"/>
              <a:t>Click to edit Master title style</a:t>
            </a:r>
          </a:p>
        </p:txBody>
      </p:sp>
      <p:sp>
        <p:nvSpPr>
          <p:cNvPr id="4" name="Text">
            <a:extLst>
              <a:ext uri="{FF2B5EF4-FFF2-40B4-BE49-F238E27FC236}">
                <a16:creationId xmlns:a16="http://schemas.microsoft.com/office/drawing/2014/main" id="{4234A940-4C75-E144-9D73-ECBDB97901ED}"/>
              </a:ext>
            </a:extLst>
          </p:cNvPr>
          <p:cNvSpPr>
            <a:spLocks noGrp="1"/>
          </p:cNvSpPr>
          <p:nvPr>
            <p:ph idx="1"/>
          </p:nvPr>
        </p:nvSpPr>
        <p:spPr>
          <a:xfrm>
            <a:off x="648000" y="1512000"/>
            <a:ext cx="5328000" cy="4500000"/>
          </a:xfrm>
          <a:prstGeom prst="rect">
            <a:avLst/>
          </a:prstGeom>
        </p:spPr>
        <p:txBody>
          <a:bodyPr vert="horz" lIns="0" tIns="0" rIns="0" bIns="0" rtlCol="0">
            <a:noAutofit/>
          </a:bodyPr>
          <a:lstStyle>
            <a:lvl4pPr>
              <a:buClr>
                <a:schemeClr val="bg2"/>
              </a:buClr>
              <a:defRPr/>
            </a:lvl4pPr>
            <a:lvl5pPr>
              <a:buClr>
                <a:schemeClr val="bg2"/>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5" name="Line">
            <a:extLst>
              <a:ext uri="{FF2B5EF4-FFF2-40B4-BE49-F238E27FC236}">
                <a16:creationId xmlns:a16="http://schemas.microsoft.com/office/drawing/2014/main" id="{B7F54996-ABD2-4A4E-8E97-DB0B15A4347B}"/>
              </a:ext>
              <a:ext uri="{C183D7F6-B498-43B3-948B-1728B52AA6E4}">
                <adec:decorative xmlns:adec="http://schemas.microsoft.com/office/drawing/2017/decorative" val="1"/>
              </a:ext>
            </a:extLst>
          </p:cNvPr>
          <p:cNvCxnSpPr/>
          <p:nvPr userDrawn="1"/>
        </p:nvCxnSpPr>
        <p:spPr>
          <a:xfrm>
            <a:off x="648000" y="396000"/>
            <a:ext cx="432000" cy="0"/>
          </a:xfrm>
          <a:prstGeom prst="line">
            <a:avLst/>
          </a:prstGeom>
          <a:ln w="30480" cap="rnd">
            <a:solidFill>
              <a:schemeClr val="bg2"/>
            </a:solidFill>
          </a:ln>
        </p:spPr>
        <p:style>
          <a:lnRef idx="1">
            <a:schemeClr val="accent1"/>
          </a:lnRef>
          <a:fillRef idx="0">
            <a:schemeClr val="accent1"/>
          </a:fillRef>
          <a:effectRef idx="0">
            <a:schemeClr val="accent1"/>
          </a:effectRef>
          <a:fontRef idx="minor">
            <a:schemeClr val="tx1"/>
          </a:fontRef>
        </p:style>
      </p:cxnSp>
      <p:sp>
        <p:nvSpPr>
          <p:cNvPr id="6" name="Slide Number">
            <a:extLst>
              <a:ext uri="{FF2B5EF4-FFF2-40B4-BE49-F238E27FC236}">
                <a16:creationId xmlns:a16="http://schemas.microsoft.com/office/drawing/2014/main" id="{7A247B00-0529-3847-845D-6D62A637B368}"/>
              </a:ext>
              <a:ext uri="{C183D7F6-B498-43B3-948B-1728B52AA6E4}">
                <adec:decorative xmlns:adec="http://schemas.microsoft.com/office/drawing/2017/decorative" val="1"/>
              </a:ext>
            </a:extLst>
          </p:cNvPr>
          <p:cNvSpPr>
            <a:spLocks noGrp="1"/>
          </p:cNvSpPr>
          <p:nvPr>
            <p:ph type="sldNum" sz="quarter" idx="12"/>
          </p:nvPr>
        </p:nvSpPr>
        <p:spPr>
          <a:xfrm>
            <a:off x="11088000" y="6192000"/>
            <a:ext cx="504000" cy="180000"/>
          </a:xfrm>
          <a:prstGeom prst="rect">
            <a:avLst/>
          </a:prstGeom>
        </p:spPr>
        <p:txBody>
          <a:bodyPr vert="horz" lIns="0" tIns="0" rIns="0" bIns="0" rtlCol="0" anchor="b" anchorCtr="0"/>
          <a:lstStyle>
            <a:lvl1pPr>
              <a:defRPr lang="en-GB" sz="1200" b="1" smtClean="0">
                <a:solidFill>
                  <a:schemeClr val="tx2"/>
                </a:solidFill>
              </a:defRPr>
            </a:lvl1pPr>
          </a:lstStyle>
          <a:p>
            <a:pPr algn="r"/>
            <a:fld id="{A36854FA-307F-854E-96D4-DE585DB24BD3}" type="slidenum">
              <a:rPr lang="en-GB" smtClean="0"/>
              <a:pPr algn="r"/>
              <a:t>‹#›</a:t>
            </a:fld>
            <a:endParaRPr lang="en-GB"/>
          </a:p>
        </p:txBody>
      </p:sp>
      <p:sp>
        <p:nvSpPr>
          <p:cNvPr id="7" name="Text">
            <a:extLst>
              <a:ext uri="{FF2B5EF4-FFF2-40B4-BE49-F238E27FC236}">
                <a16:creationId xmlns:a16="http://schemas.microsoft.com/office/drawing/2014/main" id="{EAAB306B-B006-4940-8BF7-9CC6226506DB}"/>
              </a:ext>
            </a:extLst>
          </p:cNvPr>
          <p:cNvSpPr>
            <a:spLocks noGrp="1"/>
          </p:cNvSpPr>
          <p:nvPr>
            <p:ph idx="13"/>
          </p:nvPr>
        </p:nvSpPr>
        <p:spPr>
          <a:xfrm>
            <a:off x="6264000" y="1512000"/>
            <a:ext cx="5328000" cy="4500000"/>
          </a:xfrm>
          <a:prstGeom prst="rect">
            <a:avLst/>
          </a:prstGeom>
        </p:spPr>
        <p:txBody>
          <a:bodyPr vert="horz" lIns="0" tIns="0" rIns="0" bIns="0" rtlCol="0">
            <a:noAutofit/>
          </a:bodyPr>
          <a:lstStyle>
            <a:lvl4pPr>
              <a:buClr>
                <a:schemeClr val="bg2"/>
              </a:buClr>
              <a:defRPr/>
            </a:lvl4pPr>
            <a:lvl5pPr>
              <a:buClr>
                <a:schemeClr val="bg2"/>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472857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 column - 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5FD5C-5B3A-7441-A94E-B14A46E1221F}"/>
              </a:ext>
            </a:extLst>
          </p:cNvPr>
          <p:cNvSpPr>
            <a:spLocks noGrp="1"/>
          </p:cNvSpPr>
          <p:nvPr>
            <p:ph type="title"/>
          </p:nvPr>
        </p:nvSpPr>
        <p:spPr>
          <a:xfrm>
            <a:off x="648000" y="504000"/>
            <a:ext cx="10944000" cy="792000"/>
          </a:xfrm>
        </p:spPr>
        <p:txBody>
          <a:bodyPr/>
          <a:lstStyle/>
          <a:p>
            <a:r>
              <a:rPr lang="en-GB" dirty="0"/>
              <a:t>Click to edit Master title style</a:t>
            </a:r>
          </a:p>
        </p:txBody>
      </p:sp>
      <p:sp>
        <p:nvSpPr>
          <p:cNvPr id="4" name="Text">
            <a:extLst>
              <a:ext uri="{FF2B5EF4-FFF2-40B4-BE49-F238E27FC236}">
                <a16:creationId xmlns:a16="http://schemas.microsoft.com/office/drawing/2014/main" id="{4234A940-4C75-E144-9D73-ECBDB97901ED}"/>
              </a:ext>
            </a:extLst>
          </p:cNvPr>
          <p:cNvSpPr>
            <a:spLocks noGrp="1"/>
          </p:cNvSpPr>
          <p:nvPr>
            <p:ph idx="1"/>
          </p:nvPr>
        </p:nvSpPr>
        <p:spPr>
          <a:xfrm>
            <a:off x="648000" y="1512000"/>
            <a:ext cx="5328000" cy="4500000"/>
          </a:xfrm>
          <a:prstGeom prst="rect">
            <a:avLst/>
          </a:prstGeom>
        </p:spPr>
        <p:txBody>
          <a:bodyPr vert="horz" lIns="0" tIns="0" rIns="0" bIns="0" rtlCol="0">
            <a:noAutofit/>
          </a:bodyPr>
          <a:lstStyle>
            <a:lvl4pPr>
              <a:buClr>
                <a:schemeClr val="bg2"/>
              </a:buClr>
              <a:defRPr/>
            </a:lvl4pPr>
            <a:lvl5pPr>
              <a:buClr>
                <a:schemeClr val="bg2"/>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5" name="Line">
            <a:extLst>
              <a:ext uri="{FF2B5EF4-FFF2-40B4-BE49-F238E27FC236}">
                <a16:creationId xmlns:a16="http://schemas.microsoft.com/office/drawing/2014/main" id="{B7F54996-ABD2-4A4E-8E97-DB0B15A4347B}"/>
              </a:ext>
              <a:ext uri="{C183D7F6-B498-43B3-948B-1728B52AA6E4}">
                <adec:decorative xmlns:adec="http://schemas.microsoft.com/office/drawing/2017/decorative" val="1"/>
              </a:ext>
            </a:extLst>
          </p:cNvPr>
          <p:cNvCxnSpPr/>
          <p:nvPr userDrawn="1"/>
        </p:nvCxnSpPr>
        <p:spPr>
          <a:xfrm>
            <a:off x="648000" y="396000"/>
            <a:ext cx="432000" cy="0"/>
          </a:xfrm>
          <a:prstGeom prst="line">
            <a:avLst/>
          </a:prstGeom>
          <a:ln w="30480" cap="rnd">
            <a:solidFill>
              <a:schemeClr val="bg2"/>
            </a:solidFill>
          </a:ln>
        </p:spPr>
        <p:style>
          <a:lnRef idx="1">
            <a:schemeClr val="accent1"/>
          </a:lnRef>
          <a:fillRef idx="0">
            <a:schemeClr val="accent1"/>
          </a:fillRef>
          <a:effectRef idx="0">
            <a:schemeClr val="accent1"/>
          </a:effectRef>
          <a:fontRef idx="minor">
            <a:schemeClr val="tx1"/>
          </a:fontRef>
        </p:style>
      </p:cxnSp>
      <p:sp>
        <p:nvSpPr>
          <p:cNvPr id="6" name="Slide Number">
            <a:extLst>
              <a:ext uri="{FF2B5EF4-FFF2-40B4-BE49-F238E27FC236}">
                <a16:creationId xmlns:a16="http://schemas.microsoft.com/office/drawing/2014/main" id="{7A247B00-0529-3847-845D-6D62A637B368}"/>
              </a:ext>
              <a:ext uri="{C183D7F6-B498-43B3-948B-1728B52AA6E4}">
                <adec:decorative xmlns:adec="http://schemas.microsoft.com/office/drawing/2017/decorative" val="1"/>
              </a:ext>
            </a:extLst>
          </p:cNvPr>
          <p:cNvSpPr>
            <a:spLocks noGrp="1"/>
          </p:cNvSpPr>
          <p:nvPr>
            <p:ph type="sldNum" sz="quarter" idx="12"/>
          </p:nvPr>
        </p:nvSpPr>
        <p:spPr>
          <a:xfrm>
            <a:off x="11088000" y="6192000"/>
            <a:ext cx="504000" cy="180000"/>
          </a:xfrm>
          <a:prstGeom prst="rect">
            <a:avLst/>
          </a:prstGeom>
        </p:spPr>
        <p:txBody>
          <a:bodyPr vert="horz" lIns="0" tIns="0" rIns="0" bIns="0" rtlCol="0" anchor="b" anchorCtr="0"/>
          <a:lstStyle>
            <a:lvl1pPr>
              <a:defRPr lang="en-GB" sz="1200" b="1" smtClean="0">
                <a:solidFill>
                  <a:schemeClr val="tx2"/>
                </a:solidFill>
              </a:defRPr>
            </a:lvl1pPr>
          </a:lstStyle>
          <a:p>
            <a:pPr algn="r"/>
            <a:fld id="{A36854FA-307F-854E-96D4-DE585DB24BD3}" type="slidenum">
              <a:rPr lang="en-GB" smtClean="0"/>
              <a:pPr algn="r"/>
              <a:t>‹#›</a:t>
            </a:fld>
            <a:endParaRPr lang="en-GB"/>
          </a:p>
        </p:txBody>
      </p:sp>
      <p:sp>
        <p:nvSpPr>
          <p:cNvPr id="8" name="Picture">
            <a:extLst>
              <a:ext uri="{FF2B5EF4-FFF2-40B4-BE49-F238E27FC236}">
                <a16:creationId xmlns:a16="http://schemas.microsoft.com/office/drawing/2014/main" id="{C7263AF6-F66F-8A43-91E3-1DDB4063D617}"/>
              </a:ext>
            </a:extLst>
          </p:cNvPr>
          <p:cNvSpPr>
            <a:spLocks noGrp="1"/>
          </p:cNvSpPr>
          <p:nvPr>
            <p:ph type="pic" sz="quarter" idx="13"/>
          </p:nvPr>
        </p:nvSpPr>
        <p:spPr>
          <a:xfrm>
            <a:off x="6264000" y="1512002"/>
            <a:ext cx="5328000" cy="4500563"/>
          </a:xfrm>
        </p:spPr>
        <p:txBody>
          <a:bodyPr/>
          <a:lstStyle/>
          <a:p>
            <a:endParaRPr lang="en-GB" noProof="0"/>
          </a:p>
        </p:txBody>
      </p:sp>
    </p:spTree>
    <p:extLst>
      <p:ext uri="{BB962C8B-B14F-4D97-AF65-F5344CB8AC3E}">
        <p14:creationId xmlns:p14="http://schemas.microsoft.com/office/powerpoint/2010/main" val="3230023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 column -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5FD5C-5B3A-7441-A94E-B14A46E1221F}"/>
              </a:ext>
            </a:extLst>
          </p:cNvPr>
          <p:cNvSpPr>
            <a:spLocks noGrp="1"/>
          </p:cNvSpPr>
          <p:nvPr>
            <p:ph type="title"/>
          </p:nvPr>
        </p:nvSpPr>
        <p:spPr>
          <a:xfrm>
            <a:off x="648000" y="504000"/>
            <a:ext cx="10944000" cy="792000"/>
          </a:xfrm>
        </p:spPr>
        <p:txBody>
          <a:bodyPr/>
          <a:lstStyle/>
          <a:p>
            <a:r>
              <a:rPr lang="en-GB" dirty="0"/>
              <a:t>Click to edit Master title style</a:t>
            </a:r>
          </a:p>
        </p:txBody>
      </p:sp>
      <p:cxnSp>
        <p:nvCxnSpPr>
          <p:cNvPr id="5" name="Line">
            <a:extLst>
              <a:ext uri="{FF2B5EF4-FFF2-40B4-BE49-F238E27FC236}">
                <a16:creationId xmlns:a16="http://schemas.microsoft.com/office/drawing/2014/main" id="{B7F54996-ABD2-4A4E-8E97-DB0B15A4347B}"/>
              </a:ext>
              <a:ext uri="{C183D7F6-B498-43B3-948B-1728B52AA6E4}">
                <adec:decorative xmlns:adec="http://schemas.microsoft.com/office/drawing/2017/decorative" val="1"/>
              </a:ext>
            </a:extLst>
          </p:cNvPr>
          <p:cNvCxnSpPr/>
          <p:nvPr userDrawn="1"/>
        </p:nvCxnSpPr>
        <p:spPr>
          <a:xfrm>
            <a:off x="648000" y="396000"/>
            <a:ext cx="432000" cy="0"/>
          </a:xfrm>
          <a:prstGeom prst="line">
            <a:avLst/>
          </a:prstGeom>
          <a:ln w="30480" cap="rnd">
            <a:solidFill>
              <a:schemeClr val="bg2"/>
            </a:solidFill>
          </a:ln>
        </p:spPr>
        <p:style>
          <a:lnRef idx="1">
            <a:schemeClr val="accent1"/>
          </a:lnRef>
          <a:fillRef idx="0">
            <a:schemeClr val="accent1"/>
          </a:fillRef>
          <a:effectRef idx="0">
            <a:schemeClr val="accent1"/>
          </a:effectRef>
          <a:fontRef idx="minor">
            <a:schemeClr val="tx1"/>
          </a:fontRef>
        </p:style>
      </p:cxnSp>
      <p:sp>
        <p:nvSpPr>
          <p:cNvPr id="6" name="Slide Number">
            <a:extLst>
              <a:ext uri="{FF2B5EF4-FFF2-40B4-BE49-F238E27FC236}">
                <a16:creationId xmlns:a16="http://schemas.microsoft.com/office/drawing/2014/main" id="{7A247B00-0529-3847-845D-6D62A637B368}"/>
              </a:ext>
              <a:ext uri="{C183D7F6-B498-43B3-948B-1728B52AA6E4}">
                <adec:decorative xmlns:adec="http://schemas.microsoft.com/office/drawing/2017/decorative" val="1"/>
              </a:ext>
            </a:extLst>
          </p:cNvPr>
          <p:cNvSpPr>
            <a:spLocks noGrp="1"/>
          </p:cNvSpPr>
          <p:nvPr>
            <p:ph type="sldNum" sz="quarter" idx="12"/>
          </p:nvPr>
        </p:nvSpPr>
        <p:spPr>
          <a:xfrm>
            <a:off x="11088000" y="6192000"/>
            <a:ext cx="504000" cy="180000"/>
          </a:xfrm>
          <a:prstGeom prst="rect">
            <a:avLst/>
          </a:prstGeom>
        </p:spPr>
        <p:txBody>
          <a:bodyPr vert="horz" lIns="0" tIns="0" rIns="0" bIns="0" rtlCol="0" anchor="b" anchorCtr="0"/>
          <a:lstStyle>
            <a:lvl1pPr>
              <a:defRPr lang="en-GB" sz="1200" b="1" smtClean="0">
                <a:solidFill>
                  <a:schemeClr val="tx2"/>
                </a:solidFill>
              </a:defRPr>
            </a:lvl1pPr>
          </a:lstStyle>
          <a:p>
            <a:pPr algn="r"/>
            <a:fld id="{A36854FA-307F-854E-96D4-DE585DB24BD3}" type="slidenum">
              <a:rPr lang="en-GB" smtClean="0"/>
              <a:pPr algn="r"/>
              <a:t>‹#›</a:t>
            </a:fld>
            <a:endParaRPr lang="en-GB"/>
          </a:p>
        </p:txBody>
      </p:sp>
      <p:sp>
        <p:nvSpPr>
          <p:cNvPr id="7" name="Text">
            <a:extLst>
              <a:ext uri="{FF2B5EF4-FFF2-40B4-BE49-F238E27FC236}">
                <a16:creationId xmlns:a16="http://schemas.microsoft.com/office/drawing/2014/main" id="{EAAB306B-B006-4940-8BF7-9CC6226506DB}"/>
              </a:ext>
            </a:extLst>
          </p:cNvPr>
          <p:cNvSpPr>
            <a:spLocks noGrp="1"/>
          </p:cNvSpPr>
          <p:nvPr>
            <p:ph idx="13"/>
          </p:nvPr>
        </p:nvSpPr>
        <p:spPr>
          <a:xfrm>
            <a:off x="6264000" y="1512000"/>
            <a:ext cx="5328000" cy="4500000"/>
          </a:xfrm>
          <a:prstGeom prst="rect">
            <a:avLst/>
          </a:prstGeom>
        </p:spPr>
        <p:txBody>
          <a:bodyPr vert="horz" lIns="0" tIns="0" rIns="0" bIns="0" rtlCol="0">
            <a:noAutofit/>
          </a:bodyPr>
          <a:lstStyle>
            <a:lvl4pPr>
              <a:buClr>
                <a:schemeClr val="bg2"/>
              </a:buClr>
              <a:defRPr/>
            </a:lvl4pPr>
            <a:lvl5pPr>
              <a:buClr>
                <a:schemeClr val="bg2"/>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a:extLst>
              <a:ext uri="{FF2B5EF4-FFF2-40B4-BE49-F238E27FC236}">
                <a16:creationId xmlns:a16="http://schemas.microsoft.com/office/drawing/2014/main" id="{D1BB271A-9F31-F649-BD08-7CC789C26673}"/>
              </a:ext>
            </a:extLst>
          </p:cNvPr>
          <p:cNvSpPr>
            <a:spLocks noGrp="1"/>
          </p:cNvSpPr>
          <p:nvPr>
            <p:ph type="pic" sz="quarter" idx="14"/>
          </p:nvPr>
        </p:nvSpPr>
        <p:spPr>
          <a:xfrm>
            <a:off x="648000" y="1511999"/>
            <a:ext cx="5328000" cy="4500000"/>
          </a:xfrm>
        </p:spPr>
        <p:txBody>
          <a:bodyPr/>
          <a:lstStyle/>
          <a:p>
            <a:endParaRPr lang="en-GB" noProof="0"/>
          </a:p>
        </p:txBody>
      </p:sp>
    </p:spTree>
    <p:extLst>
      <p:ext uri="{BB962C8B-B14F-4D97-AF65-F5344CB8AC3E}">
        <p14:creationId xmlns:p14="http://schemas.microsoft.com/office/powerpoint/2010/main" val="31033555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cxnSp>
        <p:nvCxnSpPr>
          <p:cNvPr id="5" name="Line">
            <a:extLst>
              <a:ext uri="{FF2B5EF4-FFF2-40B4-BE49-F238E27FC236}">
                <a16:creationId xmlns:a16="http://schemas.microsoft.com/office/drawing/2014/main" id="{B7F54996-ABD2-4A4E-8E97-DB0B15A4347B}"/>
              </a:ext>
              <a:ext uri="{C183D7F6-B498-43B3-948B-1728B52AA6E4}">
                <adec:decorative xmlns:adec="http://schemas.microsoft.com/office/drawing/2017/decorative" val="1"/>
              </a:ext>
            </a:extLst>
          </p:cNvPr>
          <p:cNvCxnSpPr/>
          <p:nvPr userDrawn="1"/>
        </p:nvCxnSpPr>
        <p:spPr>
          <a:xfrm>
            <a:off x="648000" y="396000"/>
            <a:ext cx="432000" cy="0"/>
          </a:xfrm>
          <a:prstGeom prst="line">
            <a:avLst/>
          </a:prstGeom>
          <a:ln w="30480" cap="rnd">
            <a:solidFill>
              <a:schemeClr val="bg2"/>
            </a:solidFill>
          </a:ln>
        </p:spPr>
        <p:style>
          <a:lnRef idx="1">
            <a:schemeClr val="accent1"/>
          </a:lnRef>
          <a:fillRef idx="0">
            <a:schemeClr val="accent1"/>
          </a:fillRef>
          <a:effectRef idx="0">
            <a:schemeClr val="accent1"/>
          </a:effectRef>
          <a:fontRef idx="minor">
            <a:schemeClr val="tx1"/>
          </a:fontRef>
        </p:style>
      </p:cxnSp>
      <p:sp>
        <p:nvSpPr>
          <p:cNvPr id="6" name="Slide Number">
            <a:extLst>
              <a:ext uri="{FF2B5EF4-FFF2-40B4-BE49-F238E27FC236}">
                <a16:creationId xmlns:a16="http://schemas.microsoft.com/office/drawing/2014/main" id="{7A247B00-0529-3847-845D-6D62A637B368}"/>
              </a:ext>
              <a:ext uri="{C183D7F6-B498-43B3-948B-1728B52AA6E4}">
                <adec:decorative xmlns:adec="http://schemas.microsoft.com/office/drawing/2017/decorative" val="1"/>
              </a:ext>
            </a:extLst>
          </p:cNvPr>
          <p:cNvSpPr>
            <a:spLocks noGrp="1"/>
          </p:cNvSpPr>
          <p:nvPr>
            <p:ph type="sldNum" sz="quarter" idx="12"/>
          </p:nvPr>
        </p:nvSpPr>
        <p:spPr>
          <a:xfrm>
            <a:off x="11088000" y="6192000"/>
            <a:ext cx="504000" cy="180000"/>
          </a:xfrm>
          <a:prstGeom prst="rect">
            <a:avLst/>
          </a:prstGeom>
        </p:spPr>
        <p:txBody>
          <a:bodyPr vert="horz" lIns="0" tIns="0" rIns="0" bIns="0" rtlCol="0" anchor="b" anchorCtr="0"/>
          <a:lstStyle>
            <a:lvl1pPr>
              <a:defRPr lang="en-GB" sz="1200" b="1" smtClean="0">
                <a:solidFill>
                  <a:schemeClr val="tx2"/>
                </a:solidFill>
              </a:defRPr>
            </a:lvl1pPr>
          </a:lstStyle>
          <a:p>
            <a:pPr algn="r"/>
            <a:fld id="{A36854FA-307F-854E-96D4-DE585DB24BD3}" type="slidenum">
              <a:rPr lang="en-GB" smtClean="0"/>
              <a:pPr algn="r"/>
              <a:t>‹#›</a:t>
            </a:fld>
            <a:endParaRPr lang="en-GB"/>
          </a:p>
        </p:txBody>
      </p:sp>
    </p:spTree>
    <p:extLst>
      <p:ext uri="{BB962C8B-B14F-4D97-AF65-F5344CB8AC3E}">
        <p14:creationId xmlns:p14="http://schemas.microsoft.com/office/powerpoint/2010/main" val="1113699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2 line">
    <p:spTree>
      <p:nvGrpSpPr>
        <p:cNvPr id="1" name=""/>
        <p:cNvGrpSpPr/>
        <p:nvPr/>
      </p:nvGrpSpPr>
      <p:grpSpPr>
        <a:xfrm>
          <a:off x="0" y="0"/>
          <a:ext cx="0" cy="0"/>
          <a:chOff x="0" y="0"/>
          <a:chExt cx="0" cy="0"/>
        </a:xfrm>
      </p:grpSpPr>
      <p:pic>
        <p:nvPicPr>
          <p:cNvPr id="9" name="British Council Logo">
            <a:extLst>
              <a:ext uri="{FF2B5EF4-FFF2-40B4-BE49-F238E27FC236}">
                <a16:creationId xmlns:a16="http://schemas.microsoft.com/office/drawing/2014/main" id="{5835BB25-4B4D-2E43-9920-596829C6D19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48000" y="504000"/>
            <a:ext cx="1460500" cy="419100"/>
          </a:xfrm>
          <a:prstGeom prst="rect">
            <a:avLst/>
          </a:prstGeom>
        </p:spPr>
      </p:pic>
      <p:sp>
        <p:nvSpPr>
          <p:cNvPr id="2" name="Title">
            <a:extLst>
              <a:ext uri="{FF2B5EF4-FFF2-40B4-BE49-F238E27FC236}">
                <a16:creationId xmlns:a16="http://schemas.microsoft.com/office/drawing/2014/main" id="{85037B7A-11A2-5243-9AEE-21A4452498F0}"/>
              </a:ext>
            </a:extLst>
          </p:cNvPr>
          <p:cNvSpPr>
            <a:spLocks noGrp="1"/>
          </p:cNvSpPr>
          <p:nvPr>
            <p:ph type="ctrTitle"/>
          </p:nvPr>
        </p:nvSpPr>
        <p:spPr>
          <a:xfrm>
            <a:off x="648000" y="2700000"/>
            <a:ext cx="6876000" cy="1440000"/>
          </a:xfrm>
        </p:spPr>
        <p:txBody>
          <a:bodyPr anchor="t" anchorCtr="0"/>
          <a:lstStyle>
            <a:lvl1pPr algn="l">
              <a:lnSpc>
                <a:spcPct val="100000"/>
              </a:lnSpc>
              <a:defRPr sz="4800">
                <a:solidFill>
                  <a:schemeClr val="tx1"/>
                </a:solidFill>
              </a:defRPr>
            </a:lvl1pPr>
          </a:lstStyle>
          <a:p>
            <a:r>
              <a:rPr lang="en-US" noProof="0"/>
              <a:t>Click to edit Master title style</a:t>
            </a:r>
            <a:endParaRPr lang="en-US" dirty="0"/>
          </a:p>
        </p:txBody>
      </p:sp>
      <p:sp>
        <p:nvSpPr>
          <p:cNvPr id="3" name="Prog/Dept/Subject">
            <a:extLst>
              <a:ext uri="{FF2B5EF4-FFF2-40B4-BE49-F238E27FC236}">
                <a16:creationId xmlns:a16="http://schemas.microsoft.com/office/drawing/2014/main" id="{C64D2CF9-6795-E24D-90F2-E0CA778EB364}"/>
              </a:ext>
            </a:extLst>
          </p:cNvPr>
          <p:cNvSpPr>
            <a:spLocks noGrp="1"/>
          </p:cNvSpPr>
          <p:nvPr>
            <p:ph type="subTitle" idx="1"/>
          </p:nvPr>
        </p:nvSpPr>
        <p:spPr>
          <a:xfrm>
            <a:off x="648000" y="1728000"/>
            <a:ext cx="6876000" cy="720000"/>
          </a:xfrm>
        </p:spPr>
        <p:txBody>
          <a:bodyPr anchor="b" anchorCtr="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dirty="0"/>
          </a:p>
        </p:txBody>
      </p:sp>
      <p:cxnSp>
        <p:nvCxnSpPr>
          <p:cNvPr id="8" name="Dividing Line">
            <a:extLst>
              <a:ext uri="{FF2B5EF4-FFF2-40B4-BE49-F238E27FC236}">
                <a16:creationId xmlns:a16="http://schemas.microsoft.com/office/drawing/2014/main" id="{DD557C23-2C1E-6744-965A-EB94DA68E1AC}"/>
              </a:ext>
              <a:ext uri="{C183D7F6-B498-43B3-948B-1728B52AA6E4}">
                <adec:decorative xmlns:adec="http://schemas.microsoft.com/office/drawing/2017/decorative" val="1"/>
              </a:ext>
            </a:extLst>
          </p:cNvPr>
          <p:cNvCxnSpPr/>
          <p:nvPr userDrawn="1"/>
        </p:nvCxnSpPr>
        <p:spPr>
          <a:xfrm>
            <a:off x="648001" y="2592000"/>
            <a:ext cx="432000" cy="0"/>
          </a:xfrm>
          <a:prstGeom prst="line">
            <a:avLst/>
          </a:prstGeom>
          <a:ln w="30480" cap="rnd">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Date">
            <a:extLst>
              <a:ext uri="{FF2B5EF4-FFF2-40B4-BE49-F238E27FC236}">
                <a16:creationId xmlns:a16="http://schemas.microsoft.com/office/drawing/2014/main" id="{77DA8F83-4B3E-8A42-815F-9B018CE19511}"/>
              </a:ext>
            </a:extLst>
          </p:cNvPr>
          <p:cNvSpPr>
            <a:spLocks noGrp="1"/>
          </p:cNvSpPr>
          <p:nvPr>
            <p:ph type="body" sz="quarter" idx="13"/>
          </p:nvPr>
        </p:nvSpPr>
        <p:spPr>
          <a:xfrm>
            <a:off x="648000" y="4608000"/>
            <a:ext cx="6876000" cy="252000"/>
          </a:xfrm>
        </p:spPr>
        <p:txBody>
          <a:bodyPr anchor="b" anchorCtr="0"/>
          <a:lstStyle>
            <a:lvl1pPr>
              <a:spcBef>
                <a:spcPts val="0"/>
              </a:spcBef>
              <a:defRPr sz="1800" b="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30504371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Click to edit Master title style</a:t>
            </a:r>
          </a:p>
        </p:txBody>
      </p:sp>
      <p:sp>
        <p:nvSpPr>
          <p:cNvPr id="5" name="Slide Number">
            <a:extLst>
              <a:ext uri="{C183D7F6-B498-43B3-948B-1728B52AA6E4}">
                <adec:decorative xmlns:adec="http://schemas.microsoft.com/office/drawing/2017/decorative" val="1"/>
              </a:ext>
            </a:extLst>
          </p:cNvPr>
          <p:cNvSpPr>
            <a:spLocks noGrp="1"/>
          </p:cNvSpPr>
          <p:nvPr>
            <p:ph type="sldNum" sz="quarter" idx="12"/>
          </p:nvPr>
        </p:nvSpPr>
        <p:spPr/>
        <p:txBody>
          <a:bodyPr/>
          <a:lstStyle/>
          <a:p>
            <a:fld id="{A36854FA-307F-854E-96D4-DE585DB24BD3}" type="slidenum">
              <a:rPr lang="en-GB" noProof="0" smtClean="0"/>
              <a:t>‹#›</a:t>
            </a:fld>
            <a:endParaRPr lang="en-GB" noProof="0"/>
          </a:p>
        </p:txBody>
      </p:sp>
    </p:spTree>
    <p:extLst>
      <p:ext uri="{BB962C8B-B14F-4D97-AF65-F5344CB8AC3E}">
        <p14:creationId xmlns:p14="http://schemas.microsoft.com/office/powerpoint/2010/main" val="20377434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p:cNvSpPr>
            <a:spLocks noGrp="1"/>
          </p:cNvSpPr>
          <p:nvPr>
            <p:ph type="title"/>
          </p:nvPr>
        </p:nvSpPr>
        <p:spPr>
          <a:xfrm>
            <a:off x="648000" y="504000"/>
            <a:ext cx="10944000" cy="792000"/>
          </a:xfrm>
        </p:spPr>
        <p:txBody>
          <a:bodyPr/>
          <a:lstStyle/>
          <a:p>
            <a:r>
              <a:rPr lang="en-GB" noProof="0" dirty="0"/>
              <a:t>Click</a:t>
            </a:r>
            <a:r>
              <a:rPr lang="en-US" dirty="0"/>
              <a:t> to edit Master title style</a:t>
            </a:r>
          </a:p>
        </p:txBody>
      </p:sp>
      <p:sp>
        <p:nvSpPr>
          <p:cNvPr id="3" name="Text"/>
          <p:cNvSpPr>
            <a:spLocks noGrp="1"/>
          </p:cNvSpPr>
          <p:nvPr>
            <p:ph idx="1" hasCustomPrompt="1"/>
          </p:nvPr>
        </p:nvSpPr>
        <p:spPr/>
        <p:txBody>
          <a:bodyPr/>
          <a:lstStyle/>
          <a:p>
            <a:pPr lvl="0"/>
            <a:r>
              <a:rPr lang="en-GB" noProof="0" dirty="0"/>
              <a:t>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6" name="Slide Number">
            <a:extLst>
              <a:ext uri="{C183D7F6-B498-43B3-948B-1728B52AA6E4}">
                <adec:decorative xmlns:adec="http://schemas.microsoft.com/office/drawing/2017/decorative" val="1"/>
              </a:ext>
            </a:extLst>
          </p:cNvPr>
          <p:cNvSpPr>
            <a:spLocks noGrp="1"/>
          </p:cNvSpPr>
          <p:nvPr>
            <p:ph type="sldNum" sz="quarter" idx="12"/>
          </p:nvPr>
        </p:nvSpPr>
        <p:spPr/>
        <p:txBody>
          <a:bodyPr/>
          <a:lstStyle/>
          <a:p>
            <a:fld id="{A36854FA-307F-854E-96D4-DE585DB24BD3}" type="slidenum">
              <a:rPr lang="en-GB" noProof="0" smtClean="0"/>
              <a:t>‹#›</a:t>
            </a:fld>
            <a:endParaRPr lang="en-GB" noProof="0"/>
          </a:p>
        </p:txBody>
      </p:sp>
    </p:spTree>
    <p:extLst>
      <p:ext uri="{BB962C8B-B14F-4D97-AF65-F5344CB8AC3E}">
        <p14:creationId xmlns:p14="http://schemas.microsoft.com/office/powerpoint/2010/main" val="20744703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2 columns">
    <p:spTree>
      <p:nvGrpSpPr>
        <p:cNvPr id="1" name=""/>
        <p:cNvGrpSpPr/>
        <p:nvPr/>
      </p:nvGrpSpPr>
      <p:grpSpPr>
        <a:xfrm>
          <a:off x="0" y="0"/>
          <a:ext cx="0" cy="0"/>
          <a:chOff x="0" y="0"/>
          <a:chExt cx="0" cy="0"/>
        </a:xfrm>
      </p:grpSpPr>
      <p:sp>
        <p:nvSpPr>
          <p:cNvPr id="2" name="Title"/>
          <p:cNvSpPr>
            <a:spLocks noGrp="1"/>
          </p:cNvSpPr>
          <p:nvPr>
            <p:ph type="title"/>
          </p:nvPr>
        </p:nvSpPr>
        <p:spPr>
          <a:xfrm>
            <a:off x="648000" y="504000"/>
            <a:ext cx="10944000" cy="792000"/>
          </a:xfrm>
        </p:spPr>
        <p:txBody>
          <a:bodyPr/>
          <a:lstStyle/>
          <a:p>
            <a:r>
              <a:rPr lang="en-GB" noProof="0" dirty="0"/>
              <a:t>Click to edit Master title style</a:t>
            </a:r>
          </a:p>
        </p:txBody>
      </p:sp>
      <p:sp>
        <p:nvSpPr>
          <p:cNvPr id="3" name="Text 1"/>
          <p:cNvSpPr>
            <a:spLocks noGrp="1"/>
          </p:cNvSpPr>
          <p:nvPr>
            <p:ph sz="half" idx="1"/>
          </p:nvPr>
        </p:nvSpPr>
        <p:spPr>
          <a:xfrm>
            <a:off x="648000" y="1512000"/>
            <a:ext cx="5328000" cy="4500000"/>
          </a:xfrm>
        </p:spPr>
        <p:txBody>
          <a:bodyPr/>
          <a:lstStyle/>
          <a:p>
            <a:pPr lvl="0"/>
            <a:r>
              <a:rPr lang="en-US" dirty="0"/>
              <a:t>Edit Master text styles</a:t>
            </a:r>
          </a:p>
          <a:p>
            <a:pPr lvl="1"/>
            <a:r>
              <a:rPr lang="en-US" dirty="0"/>
              <a:t>Second level</a:t>
            </a:r>
          </a:p>
          <a:p>
            <a:pPr lvl="2"/>
            <a:r>
              <a:rPr lang="en-US" dirty="0"/>
              <a:t>Third </a:t>
            </a:r>
            <a:r>
              <a:rPr lang="en-GB" noProof="0" dirty="0"/>
              <a:t>level</a:t>
            </a:r>
          </a:p>
          <a:p>
            <a:pPr lvl="3"/>
            <a:r>
              <a:rPr lang="en-US" dirty="0"/>
              <a:t>Fourth level</a:t>
            </a:r>
          </a:p>
          <a:p>
            <a:pPr lvl="4"/>
            <a:r>
              <a:rPr lang="en-US" dirty="0"/>
              <a:t>Fifth level</a:t>
            </a:r>
          </a:p>
        </p:txBody>
      </p:sp>
      <p:sp>
        <p:nvSpPr>
          <p:cNvPr id="4" name="Text 2"/>
          <p:cNvSpPr>
            <a:spLocks noGrp="1"/>
          </p:cNvSpPr>
          <p:nvPr>
            <p:ph sz="half" idx="2"/>
          </p:nvPr>
        </p:nvSpPr>
        <p:spPr>
          <a:xfrm>
            <a:off x="6264000" y="1512000"/>
            <a:ext cx="5328000" cy="4500000"/>
          </a:xfrm>
        </p:spPr>
        <p:txBody>
          <a:bodyPr/>
          <a:lstStyle/>
          <a:p>
            <a:pPr lvl="0"/>
            <a:r>
              <a:rPr lang="en-US" dirty="0"/>
              <a:t>Edit Master text styles</a:t>
            </a:r>
          </a:p>
          <a:p>
            <a:pPr lvl="1"/>
            <a:r>
              <a:rPr lang="en-US" dirty="0"/>
              <a:t>Second </a:t>
            </a:r>
            <a:r>
              <a:rPr lang="en-GB" noProof="0" dirty="0"/>
              <a:t>level</a:t>
            </a:r>
          </a:p>
          <a:p>
            <a:pPr lvl="2"/>
            <a:r>
              <a:rPr lang="en-US" dirty="0"/>
              <a:t>Third level</a:t>
            </a:r>
          </a:p>
          <a:p>
            <a:pPr lvl="3"/>
            <a:r>
              <a:rPr lang="en-US" dirty="0"/>
              <a:t>Fourth level</a:t>
            </a:r>
          </a:p>
          <a:p>
            <a:pPr lvl="4"/>
            <a:r>
              <a:rPr lang="en-US" dirty="0"/>
              <a:t>Fifth level</a:t>
            </a:r>
          </a:p>
        </p:txBody>
      </p:sp>
      <p:sp>
        <p:nvSpPr>
          <p:cNvPr id="7" name="Slide Number">
            <a:extLst>
              <a:ext uri="{C183D7F6-B498-43B3-948B-1728B52AA6E4}">
                <adec:decorative xmlns:adec="http://schemas.microsoft.com/office/drawing/2017/decorative" val="1"/>
              </a:ext>
            </a:extLst>
          </p:cNvPr>
          <p:cNvSpPr>
            <a:spLocks noGrp="1"/>
          </p:cNvSpPr>
          <p:nvPr>
            <p:ph type="sldNum" sz="quarter" idx="12"/>
          </p:nvPr>
        </p:nvSpPr>
        <p:spPr/>
        <p:txBody>
          <a:bodyPr/>
          <a:lstStyle/>
          <a:p>
            <a:fld id="{A36854FA-307F-854E-96D4-DE585DB24BD3}" type="slidenum">
              <a:rPr lang="en-GB" noProof="0" smtClean="0"/>
              <a:t>‹#›</a:t>
            </a:fld>
            <a:endParaRPr lang="en-GB" noProof="0"/>
          </a:p>
        </p:txBody>
      </p:sp>
    </p:spTree>
    <p:extLst>
      <p:ext uri="{BB962C8B-B14F-4D97-AF65-F5344CB8AC3E}">
        <p14:creationId xmlns:p14="http://schemas.microsoft.com/office/powerpoint/2010/main" val="33508955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 column - left">
    <p:spTree>
      <p:nvGrpSpPr>
        <p:cNvPr id="1" name=""/>
        <p:cNvGrpSpPr/>
        <p:nvPr/>
      </p:nvGrpSpPr>
      <p:grpSpPr>
        <a:xfrm>
          <a:off x="0" y="0"/>
          <a:ext cx="0" cy="0"/>
          <a:chOff x="0" y="0"/>
          <a:chExt cx="0" cy="0"/>
        </a:xfrm>
      </p:grpSpPr>
      <p:sp>
        <p:nvSpPr>
          <p:cNvPr id="2" name="Title"/>
          <p:cNvSpPr>
            <a:spLocks noGrp="1"/>
          </p:cNvSpPr>
          <p:nvPr>
            <p:ph type="title"/>
          </p:nvPr>
        </p:nvSpPr>
        <p:spPr>
          <a:xfrm>
            <a:off x="648000" y="504000"/>
            <a:ext cx="10944000" cy="792000"/>
          </a:xfrm>
        </p:spPr>
        <p:txBody>
          <a:bodyPr/>
          <a:lstStyle/>
          <a:p>
            <a:r>
              <a:rPr lang="en-US" dirty="0"/>
              <a:t>Click </a:t>
            </a:r>
            <a:r>
              <a:rPr lang="en-GB" noProof="0" dirty="0"/>
              <a:t>to</a:t>
            </a:r>
            <a:r>
              <a:rPr lang="en-US" dirty="0"/>
              <a:t> edit Master title style</a:t>
            </a:r>
          </a:p>
        </p:txBody>
      </p:sp>
      <p:sp>
        <p:nvSpPr>
          <p:cNvPr id="3" name="Text"/>
          <p:cNvSpPr>
            <a:spLocks noGrp="1"/>
          </p:cNvSpPr>
          <p:nvPr>
            <p:ph sz="half" idx="1"/>
          </p:nvPr>
        </p:nvSpPr>
        <p:spPr>
          <a:xfrm>
            <a:off x="648000" y="1512000"/>
            <a:ext cx="5328000" cy="45000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a:extLst>
              <a:ext uri="{FF2B5EF4-FFF2-40B4-BE49-F238E27FC236}">
                <a16:creationId xmlns:a16="http://schemas.microsoft.com/office/drawing/2014/main" id="{5686E00B-4C6B-434C-80C9-F98EF22F317A}"/>
              </a:ext>
            </a:extLst>
          </p:cNvPr>
          <p:cNvSpPr>
            <a:spLocks noGrp="1"/>
          </p:cNvSpPr>
          <p:nvPr>
            <p:ph type="pic" sz="quarter" idx="13"/>
          </p:nvPr>
        </p:nvSpPr>
        <p:spPr>
          <a:xfrm>
            <a:off x="6264000" y="1512002"/>
            <a:ext cx="5328000" cy="4500563"/>
          </a:xfrm>
        </p:spPr>
        <p:txBody>
          <a:bodyPr/>
          <a:lstStyle/>
          <a:p>
            <a:endParaRPr lang="en-GB" noProof="0"/>
          </a:p>
        </p:txBody>
      </p:sp>
      <p:sp>
        <p:nvSpPr>
          <p:cNvPr id="7" name="Slide Number">
            <a:extLst>
              <a:ext uri="{C183D7F6-B498-43B3-948B-1728B52AA6E4}">
                <adec:decorative xmlns:adec="http://schemas.microsoft.com/office/drawing/2017/decorative" val="1"/>
              </a:ext>
            </a:extLst>
          </p:cNvPr>
          <p:cNvSpPr>
            <a:spLocks noGrp="1"/>
          </p:cNvSpPr>
          <p:nvPr>
            <p:ph type="sldNum" sz="quarter" idx="12"/>
          </p:nvPr>
        </p:nvSpPr>
        <p:spPr/>
        <p:txBody>
          <a:bodyPr/>
          <a:lstStyle/>
          <a:p>
            <a:fld id="{A36854FA-307F-854E-96D4-DE585DB24BD3}" type="slidenum">
              <a:rPr lang="en-GB" noProof="0" smtClean="0"/>
              <a:t>‹#›</a:t>
            </a:fld>
            <a:endParaRPr lang="en-GB" noProof="0"/>
          </a:p>
        </p:txBody>
      </p:sp>
    </p:spTree>
    <p:extLst>
      <p:ext uri="{BB962C8B-B14F-4D97-AF65-F5344CB8AC3E}">
        <p14:creationId xmlns:p14="http://schemas.microsoft.com/office/powerpoint/2010/main" val="29251592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 column - right">
    <p:spTree>
      <p:nvGrpSpPr>
        <p:cNvPr id="1" name=""/>
        <p:cNvGrpSpPr/>
        <p:nvPr/>
      </p:nvGrpSpPr>
      <p:grpSpPr>
        <a:xfrm>
          <a:off x="0" y="0"/>
          <a:ext cx="0" cy="0"/>
          <a:chOff x="0" y="0"/>
          <a:chExt cx="0" cy="0"/>
        </a:xfrm>
      </p:grpSpPr>
      <p:sp>
        <p:nvSpPr>
          <p:cNvPr id="2" name="Title"/>
          <p:cNvSpPr>
            <a:spLocks noGrp="1"/>
          </p:cNvSpPr>
          <p:nvPr>
            <p:ph type="title"/>
          </p:nvPr>
        </p:nvSpPr>
        <p:spPr>
          <a:xfrm>
            <a:off x="648000" y="504000"/>
            <a:ext cx="10944000" cy="792000"/>
          </a:xfrm>
        </p:spPr>
        <p:txBody>
          <a:bodyPr/>
          <a:lstStyle/>
          <a:p>
            <a:r>
              <a:rPr lang="en-US" dirty="0"/>
              <a:t>Click to edit Master title style</a:t>
            </a:r>
          </a:p>
        </p:txBody>
      </p:sp>
      <p:sp>
        <p:nvSpPr>
          <p:cNvPr id="8" name="Picture">
            <a:extLst>
              <a:ext uri="{FF2B5EF4-FFF2-40B4-BE49-F238E27FC236}">
                <a16:creationId xmlns:a16="http://schemas.microsoft.com/office/drawing/2014/main" id="{FCB1FB70-6F45-E74A-AF01-AB7AE7B3B932}"/>
              </a:ext>
            </a:extLst>
          </p:cNvPr>
          <p:cNvSpPr>
            <a:spLocks noGrp="1"/>
          </p:cNvSpPr>
          <p:nvPr>
            <p:ph type="pic" sz="quarter" idx="13"/>
          </p:nvPr>
        </p:nvSpPr>
        <p:spPr>
          <a:xfrm>
            <a:off x="648000" y="1511999"/>
            <a:ext cx="5328000" cy="4500000"/>
          </a:xfrm>
        </p:spPr>
        <p:txBody>
          <a:bodyPr/>
          <a:lstStyle/>
          <a:p>
            <a:endParaRPr lang="en-GB" noProof="0"/>
          </a:p>
        </p:txBody>
      </p:sp>
      <p:sp>
        <p:nvSpPr>
          <p:cNvPr id="4" name="Text"/>
          <p:cNvSpPr>
            <a:spLocks noGrp="1"/>
          </p:cNvSpPr>
          <p:nvPr>
            <p:ph sz="half" idx="2"/>
          </p:nvPr>
        </p:nvSpPr>
        <p:spPr>
          <a:xfrm>
            <a:off x="6264000" y="1512000"/>
            <a:ext cx="5328000" cy="4500000"/>
          </a:xfrm>
        </p:spPr>
        <p:txBody>
          <a:bodyPr/>
          <a:lstStyle/>
          <a:p>
            <a:pPr lvl="0"/>
            <a:r>
              <a:rPr lang="en-US" dirty="0"/>
              <a:t>Edit Master text styles</a:t>
            </a:r>
          </a:p>
          <a:p>
            <a:pPr lvl="1"/>
            <a:r>
              <a:rPr lang="en-US" dirty="0"/>
              <a:t>Second level</a:t>
            </a:r>
          </a:p>
          <a:p>
            <a:pPr lvl="2"/>
            <a:r>
              <a:rPr lang="en-US" dirty="0"/>
              <a:t>Third </a:t>
            </a:r>
            <a:r>
              <a:rPr lang="en-GB" noProof="0" dirty="0"/>
              <a:t>level</a:t>
            </a:r>
          </a:p>
          <a:p>
            <a:pPr lvl="3"/>
            <a:r>
              <a:rPr lang="en-US" dirty="0"/>
              <a:t>Fourth level</a:t>
            </a:r>
          </a:p>
          <a:p>
            <a:pPr lvl="4"/>
            <a:r>
              <a:rPr lang="en-US" dirty="0"/>
              <a:t>Fifth level</a:t>
            </a:r>
          </a:p>
        </p:txBody>
      </p:sp>
      <p:sp>
        <p:nvSpPr>
          <p:cNvPr id="7" name="Slide Number">
            <a:extLst>
              <a:ext uri="{C183D7F6-B498-43B3-948B-1728B52AA6E4}">
                <adec:decorative xmlns:adec="http://schemas.microsoft.com/office/drawing/2017/decorative" val="1"/>
              </a:ext>
            </a:extLst>
          </p:cNvPr>
          <p:cNvSpPr>
            <a:spLocks noGrp="1"/>
          </p:cNvSpPr>
          <p:nvPr>
            <p:ph type="sldNum" sz="quarter" idx="12"/>
          </p:nvPr>
        </p:nvSpPr>
        <p:spPr/>
        <p:txBody>
          <a:bodyPr/>
          <a:lstStyle/>
          <a:p>
            <a:fld id="{A36854FA-307F-854E-96D4-DE585DB24BD3}" type="slidenum">
              <a:rPr lang="en-GB" noProof="0" smtClean="0"/>
              <a:t>‹#›</a:t>
            </a:fld>
            <a:endParaRPr lang="en-GB" noProof="0"/>
          </a:p>
        </p:txBody>
      </p:sp>
    </p:spTree>
    <p:extLst>
      <p:ext uri="{BB962C8B-B14F-4D97-AF65-F5344CB8AC3E}">
        <p14:creationId xmlns:p14="http://schemas.microsoft.com/office/powerpoint/2010/main" val="29928261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a:extLst>
              <a:ext uri="{C183D7F6-B498-43B3-948B-1728B52AA6E4}">
                <adec:decorative xmlns:adec="http://schemas.microsoft.com/office/drawing/2017/decorative" val="1"/>
              </a:ext>
            </a:extLst>
          </p:cNvPr>
          <p:cNvSpPr>
            <a:spLocks noGrp="1"/>
          </p:cNvSpPr>
          <p:nvPr>
            <p:ph type="sldNum" sz="quarter" idx="12"/>
          </p:nvPr>
        </p:nvSpPr>
        <p:spPr/>
        <p:txBody>
          <a:bodyPr/>
          <a:lstStyle/>
          <a:p>
            <a:fld id="{A36854FA-307F-854E-96D4-DE585DB24BD3}" type="slidenum">
              <a:rPr lang="en-GB" noProof="0" smtClean="0"/>
              <a:t>‹#›</a:t>
            </a:fld>
            <a:endParaRPr lang="en-GB" noProof="0"/>
          </a:p>
        </p:txBody>
      </p:sp>
    </p:spTree>
    <p:extLst>
      <p:ext uri="{BB962C8B-B14F-4D97-AF65-F5344CB8AC3E}">
        <p14:creationId xmlns:p14="http://schemas.microsoft.com/office/powerpoint/2010/main" val="26340101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3516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plain">
    <p:spTree>
      <p:nvGrpSpPr>
        <p:cNvPr id="1" name=""/>
        <p:cNvGrpSpPr/>
        <p:nvPr/>
      </p:nvGrpSpPr>
      <p:grpSpPr>
        <a:xfrm>
          <a:off x="0" y="0"/>
          <a:ext cx="0" cy="0"/>
          <a:chOff x="0" y="0"/>
          <a:chExt cx="0" cy="0"/>
        </a:xfrm>
      </p:grpSpPr>
      <p:pic>
        <p:nvPicPr>
          <p:cNvPr id="6" name="British Council Logo">
            <a:extLst>
              <a:ext uri="{FF2B5EF4-FFF2-40B4-BE49-F238E27FC236}">
                <a16:creationId xmlns:a16="http://schemas.microsoft.com/office/drawing/2014/main" id="{A9B5034D-45F2-794C-B5B8-01E62BC32ED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48000" y="504000"/>
            <a:ext cx="1460500" cy="419100"/>
          </a:xfrm>
          <a:prstGeom prst="rect">
            <a:avLst/>
          </a:prstGeom>
        </p:spPr>
      </p:pic>
      <p:sp>
        <p:nvSpPr>
          <p:cNvPr id="2" name="Title">
            <a:extLst>
              <a:ext uri="{FF2B5EF4-FFF2-40B4-BE49-F238E27FC236}">
                <a16:creationId xmlns:a16="http://schemas.microsoft.com/office/drawing/2014/main" id="{85037B7A-11A2-5243-9AEE-21A4452498F0}"/>
              </a:ext>
            </a:extLst>
          </p:cNvPr>
          <p:cNvSpPr>
            <a:spLocks noGrp="1"/>
          </p:cNvSpPr>
          <p:nvPr>
            <p:ph type="ctrTitle"/>
          </p:nvPr>
        </p:nvSpPr>
        <p:spPr>
          <a:xfrm>
            <a:off x="648000" y="1728000"/>
            <a:ext cx="6876000" cy="1440000"/>
          </a:xfrm>
        </p:spPr>
        <p:txBody>
          <a:bodyPr anchor="t" anchorCtr="0"/>
          <a:lstStyle>
            <a:lvl1pPr algn="l">
              <a:lnSpc>
                <a:spcPct val="100000"/>
              </a:lnSpc>
              <a:defRPr sz="4800">
                <a:solidFill>
                  <a:schemeClr val="tx1"/>
                </a:solidFill>
              </a:defRPr>
            </a:lvl1pPr>
          </a:lstStyle>
          <a:p>
            <a:r>
              <a:rPr lang="en-US"/>
              <a:t>Click to edit Master title style</a:t>
            </a:r>
            <a:endParaRPr lang="en-US" dirty="0"/>
          </a:p>
        </p:txBody>
      </p:sp>
      <p:sp>
        <p:nvSpPr>
          <p:cNvPr id="11" name="Date">
            <a:extLst>
              <a:ext uri="{FF2B5EF4-FFF2-40B4-BE49-F238E27FC236}">
                <a16:creationId xmlns:a16="http://schemas.microsoft.com/office/drawing/2014/main" id="{77DA8F83-4B3E-8A42-815F-9B018CE19511}"/>
              </a:ext>
            </a:extLst>
          </p:cNvPr>
          <p:cNvSpPr>
            <a:spLocks noGrp="1"/>
          </p:cNvSpPr>
          <p:nvPr>
            <p:ph type="body" sz="quarter" idx="13"/>
          </p:nvPr>
        </p:nvSpPr>
        <p:spPr>
          <a:xfrm>
            <a:off x="648000" y="4608000"/>
            <a:ext cx="6876000" cy="252000"/>
          </a:xfrm>
        </p:spPr>
        <p:txBody>
          <a:bodyPr anchor="b" anchorCtr="0"/>
          <a:lstStyle>
            <a:lvl1pPr>
              <a:spcBef>
                <a:spcPts val="0"/>
              </a:spcBef>
              <a:defRPr sz="1800" b="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3793448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 1 line">
    <p:spTree>
      <p:nvGrpSpPr>
        <p:cNvPr id="1" name=""/>
        <p:cNvGrpSpPr/>
        <p:nvPr/>
      </p:nvGrpSpPr>
      <p:grpSpPr>
        <a:xfrm>
          <a:off x="0" y="0"/>
          <a:ext cx="0" cy="0"/>
          <a:chOff x="0" y="0"/>
          <a:chExt cx="0" cy="0"/>
        </a:xfrm>
      </p:grpSpPr>
      <p:pic>
        <p:nvPicPr>
          <p:cNvPr id="12" name="British Council Logo">
            <a:extLst>
              <a:ext uri="{FF2B5EF4-FFF2-40B4-BE49-F238E27FC236}">
                <a16:creationId xmlns:a16="http://schemas.microsoft.com/office/drawing/2014/main" id="{68B4A97B-8C6F-A742-9B60-1B6AE71A1410}"/>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48000" y="504000"/>
            <a:ext cx="1485900" cy="431800"/>
          </a:xfrm>
          <a:prstGeom prst="rect">
            <a:avLst/>
          </a:prstGeom>
        </p:spPr>
      </p:pic>
      <p:sp>
        <p:nvSpPr>
          <p:cNvPr id="2" name="Title">
            <a:extLst>
              <a:ext uri="{FF2B5EF4-FFF2-40B4-BE49-F238E27FC236}">
                <a16:creationId xmlns:a16="http://schemas.microsoft.com/office/drawing/2014/main" id="{85037B7A-11A2-5243-9AEE-21A4452498F0}"/>
              </a:ext>
            </a:extLst>
          </p:cNvPr>
          <p:cNvSpPr>
            <a:spLocks noGrp="1"/>
          </p:cNvSpPr>
          <p:nvPr>
            <p:ph type="ctrTitle"/>
          </p:nvPr>
        </p:nvSpPr>
        <p:spPr>
          <a:xfrm>
            <a:off x="648000" y="2340000"/>
            <a:ext cx="6876000" cy="1440000"/>
          </a:xfrm>
        </p:spPr>
        <p:txBody>
          <a:bodyPr anchor="t" anchorCtr="0"/>
          <a:lstStyle>
            <a:lvl1pPr algn="l">
              <a:lnSpc>
                <a:spcPct val="100000"/>
              </a:lnSpc>
              <a:defRPr sz="4800">
                <a:solidFill>
                  <a:schemeClr val="tx1"/>
                </a:solidFill>
              </a:defRPr>
            </a:lvl1pPr>
          </a:lstStyle>
          <a:p>
            <a:r>
              <a:rPr lang="en-US" dirty="0"/>
              <a:t>Click </a:t>
            </a:r>
            <a:r>
              <a:rPr lang="en-GB" noProof="0" dirty="0"/>
              <a:t>to</a:t>
            </a:r>
            <a:r>
              <a:rPr lang="en-US" dirty="0"/>
              <a:t> edit Master title style</a:t>
            </a:r>
          </a:p>
        </p:txBody>
      </p:sp>
      <p:sp>
        <p:nvSpPr>
          <p:cNvPr id="3" name="Prog/Dept/Subject">
            <a:extLst>
              <a:ext uri="{FF2B5EF4-FFF2-40B4-BE49-F238E27FC236}">
                <a16:creationId xmlns:a16="http://schemas.microsoft.com/office/drawing/2014/main" id="{C64D2CF9-6795-E24D-90F2-E0CA778EB364}"/>
              </a:ext>
            </a:extLst>
          </p:cNvPr>
          <p:cNvSpPr>
            <a:spLocks noGrp="1"/>
          </p:cNvSpPr>
          <p:nvPr>
            <p:ph type="subTitle" idx="1"/>
          </p:nvPr>
        </p:nvSpPr>
        <p:spPr>
          <a:xfrm>
            <a:off x="648000" y="1728000"/>
            <a:ext cx="6876000" cy="360000"/>
          </a:xfrm>
        </p:spPr>
        <p:txBody>
          <a:bodyPr anchor="b" anchorCtr="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t>
            </a:r>
            <a:r>
              <a:rPr lang="en-GB" noProof="0" dirty="0"/>
              <a:t>edit</a:t>
            </a:r>
            <a:r>
              <a:rPr lang="en-US" dirty="0"/>
              <a:t> Master subtitle style</a:t>
            </a:r>
          </a:p>
        </p:txBody>
      </p:sp>
      <p:cxnSp>
        <p:nvCxnSpPr>
          <p:cNvPr id="8" name="Dividing Line">
            <a:extLst>
              <a:ext uri="{FF2B5EF4-FFF2-40B4-BE49-F238E27FC236}">
                <a16:creationId xmlns:a16="http://schemas.microsoft.com/office/drawing/2014/main" id="{DD557C23-2C1E-6744-965A-EB94DA68E1AC}"/>
              </a:ext>
              <a:ext uri="{C183D7F6-B498-43B3-948B-1728B52AA6E4}">
                <adec:decorative xmlns:adec="http://schemas.microsoft.com/office/drawing/2017/decorative" val="1"/>
              </a:ext>
            </a:extLst>
          </p:cNvPr>
          <p:cNvCxnSpPr/>
          <p:nvPr userDrawn="1"/>
        </p:nvCxnSpPr>
        <p:spPr>
          <a:xfrm>
            <a:off x="648001" y="2232000"/>
            <a:ext cx="432000" cy="0"/>
          </a:xfrm>
          <a:prstGeom prst="line">
            <a:avLst/>
          </a:prstGeom>
          <a:ln w="30480" cap="rnd">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Date">
            <a:extLst>
              <a:ext uri="{FF2B5EF4-FFF2-40B4-BE49-F238E27FC236}">
                <a16:creationId xmlns:a16="http://schemas.microsoft.com/office/drawing/2014/main" id="{77DA8F83-4B3E-8A42-815F-9B018CE19511}"/>
              </a:ext>
            </a:extLst>
          </p:cNvPr>
          <p:cNvSpPr>
            <a:spLocks noGrp="1"/>
          </p:cNvSpPr>
          <p:nvPr>
            <p:ph type="body" sz="quarter" idx="13"/>
          </p:nvPr>
        </p:nvSpPr>
        <p:spPr>
          <a:xfrm>
            <a:off x="648000" y="4608000"/>
            <a:ext cx="6876000" cy="252000"/>
          </a:xfrm>
        </p:spPr>
        <p:txBody>
          <a:bodyPr anchor="b" anchorCtr="0"/>
          <a:lstStyle>
            <a:lvl1pPr>
              <a:spcBef>
                <a:spcPts val="0"/>
              </a:spcBef>
              <a:defRPr sz="1800" b="0">
                <a:solidFill>
                  <a:schemeClr val="tx1"/>
                </a:solidFill>
              </a:defRPr>
            </a:lvl1pPr>
          </a:lstStyle>
          <a:p>
            <a:pPr lvl="0"/>
            <a:r>
              <a:rPr lang="en-US" dirty="0"/>
              <a:t>Edit Master text styles</a:t>
            </a:r>
          </a:p>
        </p:txBody>
      </p:sp>
    </p:spTree>
    <p:extLst>
      <p:ext uri="{BB962C8B-B14F-4D97-AF65-F5344CB8AC3E}">
        <p14:creationId xmlns:p14="http://schemas.microsoft.com/office/powerpoint/2010/main" val="4068860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divider - 2 line">
    <p:spTree>
      <p:nvGrpSpPr>
        <p:cNvPr id="1" name=""/>
        <p:cNvGrpSpPr/>
        <p:nvPr/>
      </p:nvGrpSpPr>
      <p:grpSpPr>
        <a:xfrm>
          <a:off x="0" y="0"/>
          <a:ext cx="0" cy="0"/>
          <a:chOff x="0" y="0"/>
          <a:chExt cx="0" cy="0"/>
        </a:xfrm>
      </p:grpSpPr>
      <p:pic>
        <p:nvPicPr>
          <p:cNvPr id="7" name="British Council Logo">
            <a:extLst>
              <a:ext uri="{FF2B5EF4-FFF2-40B4-BE49-F238E27FC236}">
                <a16:creationId xmlns:a16="http://schemas.microsoft.com/office/drawing/2014/main" id="{EE56BB0E-B503-6047-9026-46230EF7886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48000" y="504000"/>
            <a:ext cx="1485900" cy="431800"/>
          </a:xfrm>
          <a:prstGeom prst="rect">
            <a:avLst/>
          </a:prstGeom>
        </p:spPr>
      </p:pic>
      <p:sp>
        <p:nvSpPr>
          <p:cNvPr id="2" name="Title">
            <a:extLst>
              <a:ext uri="{FF2B5EF4-FFF2-40B4-BE49-F238E27FC236}">
                <a16:creationId xmlns:a16="http://schemas.microsoft.com/office/drawing/2014/main" id="{85037B7A-11A2-5243-9AEE-21A4452498F0}"/>
              </a:ext>
            </a:extLst>
          </p:cNvPr>
          <p:cNvSpPr>
            <a:spLocks noGrp="1"/>
          </p:cNvSpPr>
          <p:nvPr>
            <p:ph type="ctrTitle"/>
          </p:nvPr>
        </p:nvSpPr>
        <p:spPr>
          <a:xfrm>
            <a:off x="648000" y="2700000"/>
            <a:ext cx="6876000" cy="1440000"/>
          </a:xfrm>
        </p:spPr>
        <p:txBody>
          <a:bodyPr anchor="t" anchorCtr="0"/>
          <a:lstStyle>
            <a:lvl1pPr algn="l">
              <a:lnSpc>
                <a:spcPct val="100000"/>
              </a:lnSpc>
              <a:defRPr sz="4800">
                <a:solidFill>
                  <a:schemeClr val="tx1"/>
                </a:solidFill>
              </a:defRPr>
            </a:lvl1pPr>
          </a:lstStyle>
          <a:p>
            <a:r>
              <a:rPr lang="en-GB" noProof="0" dirty="0"/>
              <a:t>Click</a:t>
            </a:r>
            <a:r>
              <a:rPr lang="en-US" dirty="0"/>
              <a:t> to edit Master title style</a:t>
            </a:r>
          </a:p>
        </p:txBody>
      </p:sp>
      <p:sp>
        <p:nvSpPr>
          <p:cNvPr id="3" name="Prog/Dept/Subject">
            <a:extLst>
              <a:ext uri="{FF2B5EF4-FFF2-40B4-BE49-F238E27FC236}">
                <a16:creationId xmlns:a16="http://schemas.microsoft.com/office/drawing/2014/main" id="{C64D2CF9-6795-E24D-90F2-E0CA778EB364}"/>
              </a:ext>
            </a:extLst>
          </p:cNvPr>
          <p:cNvSpPr>
            <a:spLocks noGrp="1"/>
          </p:cNvSpPr>
          <p:nvPr>
            <p:ph type="subTitle" idx="1"/>
          </p:nvPr>
        </p:nvSpPr>
        <p:spPr>
          <a:xfrm>
            <a:off x="648000" y="1728000"/>
            <a:ext cx="6876000" cy="720000"/>
          </a:xfrm>
        </p:spPr>
        <p:txBody>
          <a:bodyPr anchor="b" anchorCtr="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dirty="0"/>
              <a:t>Click</a:t>
            </a:r>
            <a:r>
              <a:rPr lang="en-US" dirty="0"/>
              <a:t> to edit Master subtitle style</a:t>
            </a:r>
          </a:p>
        </p:txBody>
      </p:sp>
      <p:cxnSp>
        <p:nvCxnSpPr>
          <p:cNvPr id="8" name="Dividing Line">
            <a:extLst>
              <a:ext uri="{FF2B5EF4-FFF2-40B4-BE49-F238E27FC236}">
                <a16:creationId xmlns:a16="http://schemas.microsoft.com/office/drawing/2014/main" id="{DD557C23-2C1E-6744-965A-EB94DA68E1AC}"/>
              </a:ext>
              <a:ext uri="{C183D7F6-B498-43B3-948B-1728B52AA6E4}">
                <adec:decorative xmlns:adec="http://schemas.microsoft.com/office/drawing/2017/decorative" val="1"/>
              </a:ext>
            </a:extLst>
          </p:cNvPr>
          <p:cNvCxnSpPr/>
          <p:nvPr userDrawn="1"/>
        </p:nvCxnSpPr>
        <p:spPr>
          <a:xfrm>
            <a:off x="648001" y="2592000"/>
            <a:ext cx="432000" cy="0"/>
          </a:xfrm>
          <a:prstGeom prst="line">
            <a:avLst/>
          </a:prstGeom>
          <a:ln w="30480" cap="rnd">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Date">
            <a:extLst>
              <a:ext uri="{FF2B5EF4-FFF2-40B4-BE49-F238E27FC236}">
                <a16:creationId xmlns:a16="http://schemas.microsoft.com/office/drawing/2014/main" id="{77DA8F83-4B3E-8A42-815F-9B018CE19511}"/>
              </a:ext>
            </a:extLst>
          </p:cNvPr>
          <p:cNvSpPr>
            <a:spLocks noGrp="1"/>
          </p:cNvSpPr>
          <p:nvPr>
            <p:ph type="body" sz="quarter" idx="13"/>
          </p:nvPr>
        </p:nvSpPr>
        <p:spPr>
          <a:xfrm>
            <a:off x="648000" y="4608000"/>
            <a:ext cx="6876000" cy="252000"/>
          </a:xfrm>
        </p:spPr>
        <p:txBody>
          <a:bodyPr anchor="b" anchorCtr="0"/>
          <a:lstStyle>
            <a:lvl1pPr>
              <a:spcBef>
                <a:spcPts val="0"/>
              </a:spcBef>
              <a:defRPr sz="1800" b="0">
                <a:solidFill>
                  <a:schemeClr val="tx1"/>
                </a:solidFill>
              </a:defRPr>
            </a:lvl1pPr>
          </a:lstStyle>
          <a:p>
            <a:pPr lvl="0"/>
            <a:r>
              <a:rPr lang="en-US" dirty="0"/>
              <a:t>Edit </a:t>
            </a:r>
            <a:r>
              <a:rPr lang="en-GB" noProof="0" dirty="0"/>
              <a:t>Master</a:t>
            </a:r>
            <a:r>
              <a:rPr lang="en-US" dirty="0"/>
              <a:t> text styles</a:t>
            </a:r>
          </a:p>
        </p:txBody>
      </p:sp>
    </p:spTree>
    <p:extLst>
      <p:ext uri="{BB962C8B-B14F-4D97-AF65-F5344CB8AC3E}">
        <p14:creationId xmlns:p14="http://schemas.microsoft.com/office/powerpoint/2010/main" val="2279331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divider - plain">
    <p:spTree>
      <p:nvGrpSpPr>
        <p:cNvPr id="1" name=""/>
        <p:cNvGrpSpPr/>
        <p:nvPr/>
      </p:nvGrpSpPr>
      <p:grpSpPr>
        <a:xfrm>
          <a:off x="0" y="0"/>
          <a:ext cx="0" cy="0"/>
          <a:chOff x="0" y="0"/>
          <a:chExt cx="0" cy="0"/>
        </a:xfrm>
      </p:grpSpPr>
      <p:pic>
        <p:nvPicPr>
          <p:cNvPr id="7" name="British Council Logo">
            <a:extLst>
              <a:ext uri="{FF2B5EF4-FFF2-40B4-BE49-F238E27FC236}">
                <a16:creationId xmlns:a16="http://schemas.microsoft.com/office/drawing/2014/main" id="{EE56BB0E-B503-6047-9026-46230EF7886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48000" y="504000"/>
            <a:ext cx="1485900" cy="431800"/>
          </a:xfrm>
          <a:prstGeom prst="rect">
            <a:avLst/>
          </a:prstGeom>
        </p:spPr>
      </p:pic>
      <p:sp>
        <p:nvSpPr>
          <p:cNvPr id="2" name="Title">
            <a:extLst>
              <a:ext uri="{FF2B5EF4-FFF2-40B4-BE49-F238E27FC236}">
                <a16:creationId xmlns:a16="http://schemas.microsoft.com/office/drawing/2014/main" id="{85037B7A-11A2-5243-9AEE-21A4452498F0}"/>
              </a:ext>
            </a:extLst>
          </p:cNvPr>
          <p:cNvSpPr>
            <a:spLocks noGrp="1"/>
          </p:cNvSpPr>
          <p:nvPr>
            <p:ph type="ctrTitle"/>
          </p:nvPr>
        </p:nvSpPr>
        <p:spPr>
          <a:xfrm>
            <a:off x="648000" y="1728000"/>
            <a:ext cx="6876000" cy="1440000"/>
          </a:xfrm>
        </p:spPr>
        <p:txBody>
          <a:bodyPr anchor="t" anchorCtr="0"/>
          <a:lstStyle>
            <a:lvl1pPr algn="l">
              <a:lnSpc>
                <a:spcPct val="100000"/>
              </a:lnSpc>
              <a:defRPr sz="4800">
                <a:solidFill>
                  <a:schemeClr val="tx1"/>
                </a:solidFill>
              </a:defRPr>
            </a:lvl1pPr>
          </a:lstStyle>
          <a:p>
            <a:r>
              <a:rPr lang="en-US" dirty="0"/>
              <a:t>Click to </a:t>
            </a:r>
            <a:r>
              <a:rPr lang="en-GB" noProof="0" dirty="0"/>
              <a:t>edit</a:t>
            </a:r>
            <a:r>
              <a:rPr lang="en-US" dirty="0"/>
              <a:t> Master title style</a:t>
            </a:r>
          </a:p>
        </p:txBody>
      </p:sp>
      <p:sp>
        <p:nvSpPr>
          <p:cNvPr id="11" name="Date">
            <a:extLst>
              <a:ext uri="{FF2B5EF4-FFF2-40B4-BE49-F238E27FC236}">
                <a16:creationId xmlns:a16="http://schemas.microsoft.com/office/drawing/2014/main" id="{77DA8F83-4B3E-8A42-815F-9B018CE19511}"/>
              </a:ext>
            </a:extLst>
          </p:cNvPr>
          <p:cNvSpPr>
            <a:spLocks noGrp="1"/>
          </p:cNvSpPr>
          <p:nvPr>
            <p:ph type="body" sz="quarter" idx="13"/>
          </p:nvPr>
        </p:nvSpPr>
        <p:spPr>
          <a:xfrm>
            <a:off x="648000" y="4608000"/>
            <a:ext cx="6876000" cy="252000"/>
          </a:xfrm>
        </p:spPr>
        <p:txBody>
          <a:bodyPr anchor="b" anchorCtr="0"/>
          <a:lstStyle>
            <a:lvl1pPr>
              <a:spcBef>
                <a:spcPts val="0"/>
              </a:spcBef>
              <a:defRPr sz="1800" b="0">
                <a:solidFill>
                  <a:schemeClr val="tx1"/>
                </a:solidFill>
              </a:defRPr>
            </a:lvl1pPr>
          </a:lstStyle>
          <a:p>
            <a:pPr lvl="0"/>
            <a:r>
              <a:rPr lang="en-US" dirty="0"/>
              <a:t>Edit </a:t>
            </a:r>
            <a:r>
              <a:rPr lang="en-GB" noProof="0" dirty="0"/>
              <a:t>Master</a:t>
            </a:r>
            <a:r>
              <a:rPr lang="en-US" dirty="0"/>
              <a:t> text styles</a:t>
            </a:r>
          </a:p>
        </p:txBody>
      </p:sp>
    </p:spTree>
    <p:extLst>
      <p:ext uri="{BB962C8B-B14F-4D97-AF65-F5344CB8AC3E}">
        <p14:creationId xmlns:p14="http://schemas.microsoft.com/office/powerpoint/2010/main" val="2051459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 minus logo">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5037B7A-11A2-5243-9AEE-21A4452498F0}"/>
              </a:ext>
            </a:extLst>
          </p:cNvPr>
          <p:cNvSpPr>
            <a:spLocks noGrp="1"/>
          </p:cNvSpPr>
          <p:nvPr>
            <p:ph type="ctrTitle"/>
          </p:nvPr>
        </p:nvSpPr>
        <p:spPr>
          <a:xfrm>
            <a:off x="648000" y="1728000"/>
            <a:ext cx="6876000" cy="1440000"/>
          </a:xfrm>
        </p:spPr>
        <p:txBody>
          <a:bodyPr anchor="t" anchorCtr="0"/>
          <a:lstStyle>
            <a:lvl1pPr algn="l">
              <a:lnSpc>
                <a:spcPct val="100000"/>
              </a:lnSpc>
              <a:defRPr sz="4800">
                <a:solidFill>
                  <a:schemeClr val="tx1"/>
                </a:solidFill>
              </a:defRPr>
            </a:lvl1pPr>
          </a:lstStyle>
          <a:p>
            <a:r>
              <a:rPr lang="en-GB" noProof="0" dirty="0"/>
              <a:t>Click</a:t>
            </a:r>
            <a:r>
              <a:rPr lang="en-US" dirty="0"/>
              <a:t> to edit Master title style</a:t>
            </a:r>
          </a:p>
        </p:txBody>
      </p:sp>
    </p:spTree>
    <p:extLst>
      <p:ext uri="{BB962C8B-B14F-4D97-AF65-F5344CB8AC3E}">
        <p14:creationId xmlns:p14="http://schemas.microsoft.com/office/powerpoint/2010/main" val="1112072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divider - 1 lin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5037B7A-11A2-5243-9AEE-21A4452498F0}"/>
              </a:ext>
            </a:extLst>
          </p:cNvPr>
          <p:cNvSpPr>
            <a:spLocks noGrp="1"/>
          </p:cNvSpPr>
          <p:nvPr>
            <p:ph type="ctrTitle"/>
          </p:nvPr>
        </p:nvSpPr>
        <p:spPr>
          <a:xfrm>
            <a:off x="648000" y="2340000"/>
            <a:ext cx="6876000" cy="1440000"/>
          </a:xfrm>
        </p:spPr>
        <p:txBody>
          <a:bodyPr anchor="t" anchorCtr="0"/>
          <a:lstStyle>
            <a:lvl1pPr algn="l">
              <a:lnSpc>
                <a:spcPct val="100000"/>
              </a:lnSpc>
              <a:defRPr sz="4800">
                <a:solidFill>
                  <a:schemeClr val="tx2"/>
                </a:solidFill>
              </a:defRPr>
            </a:lvl1pPr>
          </a:lstStyle>
          <a:p>
            <a:r>
              <a:rPr lang="en-US" dirty="0"/>
              <a:t>Click </a:t>
            </a:r>
            <a:r>
              <a:rPr lang="en-GB" noProof="0" dirty="0"/>
              <a:t>to</a:t>
            </a:r>
            <a:r>
              <a:rPr lang="en-US" dirty="0"/>
              <a:t> edit Master title style</a:t>
            </a:r>
          </a:p>
        </p:txBody>
      </p:sp>
      <p:sp>
        <p:nvSpPr>
          <p:cNvPr id="3" name="Prog/Dept/Subject">
            <a:extLst>
              <a:ext uri="{FF2B5EF4-FFF2-40B4-BE49-F238E27FC236}">
                <a16:creationId xmlns:a16="http://schemas.microsoft.com/office/drawing/2014/main" id="{C64D2CF9-6795-E24D-90F2-E0CA778EB364}"/>
              </a:ext>
            </a:extLst>
          </p:cNvPr>
          <p:cNvSpPr>
            <a:spLocks noGrp="1"/>
          </p:cNvSpPr>
          <p:nvPr>
            <p:ph type="subTitle" idx="1"/>
          </p:nvPr>
        </p:nvSpPr>
        <p:spPr>
          <a:xfrm>
            <a:off x="648000" y="1728000"/>
            <a:ext cx="6876000" cy="360000"/>
          </a:xfrm>
        </p:spPr>
        <p:txBody>
          <a:bodyPr anchor="b" anchorCtr="0"/>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dirty="0"/>
              <a:t>Click</a:t>
            </a:r>
            <a:r>
              <a:rPr lang="en-US" dirty="0"/>
              <a:t> to edit Master subtitle style</a:t>
            </a:r>
          </a:p>
        </p:txBody>
      </p:sp>
      <p:cxnSp>
        <p:nvCxnSpPr>
          <p:cNvPr id="8" name="Dividing Line">
            <a:extLst>
              <a:ext uri="{FF2B5EF4-FFF2-40B4-BE49-F238E27FC236}">
                <a16:creationId xmlns:a16="http://schemas.microsoft.com/office/drawing/2014/main" id="{DD557C23-2C1E-6744-965A-EB94DA68E1AC}"/>
              </a:ext>
              <a:ext uri="{C183D7F6-B498-43B3-948B-1728B52AA6E4}">
                <adec:decorative xmlns:adec="http://schemas.microsoft.com/office/drawing/2017/decorative" val="1"/>
              </a:ext>
            </a:extLst>
          </p:cNvPr>
          <p:cNvCxnSpPr/>
          <p:nvPr userDrawn="1"/>
        </p:nvCxnSpPr>
        <p:spPr>
          <a:xfrm>
            <a:off x="648000" y="2232000"/>
            <a:ext cx="432000" cy="0"/>
          </a:xfrm>
          <a:prstGeom prst="line">
            <a:avLst/>
          </a:prstGeom>
          <a:ln w="30480" cap="rnd">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Date">
            <a:extLst>
              <a:ext uri="{FF2B5EF4-FFF2-40B4-BE49-F238E27FC236}">
                <a16:creationId xmlns:a16="http://schemas.microsoft.com/office/drawing/2014/main" id="{77DA8F83-4B3E-8A42-815F-9B018CE19511}"/>
              </a:ext>
            </a:extLst>
          </p:cNvPr>
          <p:cNvSpPr>
            <a:spLocks noGrp="1"/>
          </p:cNvSpPr>
          <p:nvPr>
            <p:ph type="body" sz="quarter" idx="13"/>
          </p:nvPr>
        </p:nvSpPr>
        <p:spPr>
          <a:xfrm>
            <a:off x="648000" y="4608000"/>
            <a:ext cx="6876000" cy="252000"/>
          </a:xfrm>
        </p:spPr>
        <p:txBody>
          <a:bodyPr anchor="b" anchorCtr="0"/>
          <a:lstStyle>
            <a:lvl1pPr>
              <a:spcBef>
                <a:spcPts val="0"/>
              </a:spcBef>
              <a:defRPr sz="1800" b="0">
                <a:solidFill>
                  <a:schemeClr val="tx2"/>
                </a:solidFill>
              </a:defRPr>
            </a:lvl1pPr>
          </a:lstStyle>
          <a:p>
            <a:pPr lvl="0"/>
            <a:r>
              <a:rPr lang="en-US" dirty="0"/>
              <a:t>Edit </a:t>
            </a:r>
            <a:r>
              <a:rPr lang="en-GB" noProof="0" dirty="0"/>
              <a:t>Master</a:t>
            </a:r>
            <a:r>
              <a:rPr lang="en-US" dirty="0"/>
              <a:t> text styles</a:t>
            </a:r>
          </a:p>
        </p:txBody>
      </p:sp>
    </p:spTree>
    <p:extLst>
      <p:ext uri="{BB962C8B-B14F-4D97-AF65-F5344CB8AC3E}">
        <p14:creationId xmlns:p14="http://schemas.microsoft.com/office/powerpoint/2010/main" val="1452402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divider - 2 lin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5037B7A-11A2-5243-9AEE-21A4452498F0}"/>
              </a:ext>
            </a:extLst>
          </p:cNvPr>
          <p:cNvSpPr>
            <a:spLocks noGrp="1"/>
          </p:cNvSpPr>
          <p:nvPr>
            <p:ph type="ctrTitle"/>
          </p:nvPr>
        </p:nvSpPr>
        <p:spPr>
          <a:xfrm>
            <a:off x="648000" y="2700000"/>
            <a:ext cx="6876000" cy="1440000"/>
          </a:xfrm>
        </p:spPr>
        <p:txBody>
          <a:bodyPr anchor="t" anchorCtr="0"/>
          <a:lstStyle>
            <a:lvl1pPr algn="l">
              <a:lnSpc>
                <a:spcPct val="100000"/>
              </a:lnSpc>
              <a:defRPr sz="4800">
                <a:solidFill>
                  <a:schemeClr val="tx2"/>
                </a:solidFill>
              </a:defRPr>
            </a:lvl1pPr>
          </a:lstStyle>
          <a:p>
            <a:r>
              <a:rPr lang="en-GB" noProof="0" dirty="0"/>
              <a:t>Click</a:t>
            </a:r>
            <a:r>
              <a:rPr lang="en-US" dirty="0"/>
              <a:t> to edit Master title style</a:t>
            </a:r>
          </a:p>
        </p:txBody>
      </p:sp>
      <p:sp>
        <p:nvSpPr>
          <p:cNvPr id="3" name="Prog/Dept/Subject">
            <a:extLst>
              <a:ext uri="{FF2B5EF4-FFF2-40B4-BE49-F238E27FC236}">
                <a16:creationId xmlns:a16="http://schemas.microsoft.com/office/drawing/2014/main" id="{C64D2CF9-6795-E24D-90F2-E0CA778EB364}"/>
              </a:ext>
            </a:extLst>
          </p:cNvPr>
          <p:cNvSpPr>
            <a:spLocks noGrp="1"/>
          </p:cNvSpPr>
          <p:nvPr>
            <p:ph type="subTitle" idx="1"/>
          </p:nvPr>
        </p:nvSpPr>
        <p:spPr>
          <a:xfrm>
            <a:off x="648000" y="1728000"/>
            <a:ext cx="6876000" cy="720000"/>
          </a:xfrm>
        </p:spPr>
        <p:txBody>
          <a:bodyPr anchor="b" anchorCtr="0"/>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8" name="Dividing Line">
            <a:extLst>
              <a:ext uri="{FF2B5EF4-FFF2-40B4-BE49-F238E27FC236}">
                <a16:creationId xmlns:a16="http://schemas.microsoft.com/office/drawing/2014/main" id="{DD557C23-2C1E-6744-965A-EB94DA68E1AC}"/>
              </a:ext>
              <a:ext uri="{C183D7F6-B498-43B3-948B-1728B52AA6E4}">
                <adec:decorative xmlns:adec="http://schemas.microsoft.com/office/drawing/2017/decorative" val="1"/>
              </a:ext>
            </a:extLst>
          </p:cNvPr>
          <p:cNvCxnSpPr/>
          <p:nvPr userDrawn="1"/>
        </p:nvCxnSpPr>
        <p:spPr>
          <a:xfrm>
            <a:off x="648000" y="2592000"/>
            <a:ext cx="432000" cy="0"/>
          </a:xfrm>
          <a:prstGeom prst="line">
            <a:avLst/>
          </a:prstGeom>
          <a:ln w="30480" cap="rnd">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Date">
            <a:extLst>
              <a:ext uri="{FF2B5EF4-FFF2-40B4-BE49-F238E27FC236}">
                <a16:creationId xmlns:a16="http://schemas.microsoft.com/office/drawing/2014/main" id="{77DA8F83-4B3E-8A42-815F-9B018CE19511}"/>
              </a:ext>
            </a:extLst>
          </p:cNvPr>
          <p:cNvSpPr>
            <a:spLocks noGrp="1"/>
          </p:cNvSpPr>
          <p:nvPr>
            <p:ph type="body" sz="quarter" idx="13"/>
          </p:nvPr>
        </p:nvSpPr>
        <p:spPr>
          <a:xfrm>
            <a:off x="648000" y="4608000"/>
            <a:ext cx="6876000" cy="252000"/>
          </a:xfrm>
        </p:spPr>
        <p:txBody>
          <a:bodyPr anchor="b" anchorCtr="0"/>
          <a:lstStyle>
            <a:lvl1pPr>
              <a:spcBef>
                <a:spcPts val="0"/>
              </a:spcBef>
              <a:defRPr sz="1800" b="0">
                <a:solidFill>
                  <a:schemeClr val="tx2"/>
                </a:solidFill>
              </a:defRPr>
            </a:lvl1pPr>
          </a:lstStyle>
          <a:p>
            <a:pPr lvl="0"/>
            <a:r>
              <a:rPr lang="en-US" dirty="0"/>
              <a:t>Edit Master </a:t>
            </a:r>
            <a:r>
              <a:rPr lang="en-GB" noProof="0" dirty="0"/>
              <a:t>text</a:t>
            </a:r>
            <a:r>
              <a:rPr lang="en-US" dirty="0"/>
              <a:t> styles</a:t>
            </a:r>
          </a:p>
        </p:txBody>
      </p:sp>
    </p:spTree>
    <p:extLst>
      <p:ext uri="{BB962C8B-B14F-4D97-AF65-F5344CB8AC3E}">
        <p14:creationId xmlns:p14="http://schemas.microsoft.com/office/powerpoint/2010/main" val="27770726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theme" Target="../theme/theme2.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10" Type="http://schemas.openxmlformats.org/officeDocument/2006/relationships/theme" Target="../theme/theme4.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22.xml"/><Relationship Id="rId7" Type="http://schemas.openxmlformats.org/officeDocument/2006/relationships/theme" Target="../theme/theme5.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9" name="Panel">
            <a:extLst>
              <a:ext uri="{FF2B5EF4-FFF2-40B4-BE49-F238E27FC236}">
                <a16:creationId xmlns:a16="http://schemas.microsoft.com/office/drawing/2014/main" id="{78144029-A22A-9A49-B9EE-98B449D69D85}"/>
              </a:ext>
              <a:ext uri="{C183D7F6-B498-43B3-948B-1728B52AA6E4}">
                <adec:decorative xmlns:adec="http://schemas.microsoft.com/office/drawing/2017/decorative" val="1"/>
              </a:ext>
            </a:extLst>
          </p:cNvPr>
          <p:cNvSpPr/>
          <p:nvPr userDrawn="1"/>
        </p:nvSpPr>
        <p:spPr>
          <a:xfrm>
            <a:off x="323998" y="1511994"/>
            <a:ext cx="7524002" cy="3600007"/>
          </a:xfrm>
          <a:custGeom>
            <a:avLst/>
            <a:gdLst>
              <a:gd name="connsiteX0" fmla="*/ 0 w 7524002"/>
              <a:gd name="connsiteY0" fmla="*/ 0 h 3600007"/>
              <a:gd name="connsiteX1" fmla="*/ 7524001 w 7524002"/>
              <a:gd name="connsiteY1" fmla="*/ 0 h 3600007"/>
              <a:gd name="connsiteX2" fmla="*/ 7524001 w 7524002"/>
              <a:gd name="connsiteY2" fmla="*/ 2987997 h 3600007"/>
              <a:gd name="connsiteX3" fmla="*/ 7524002 w 7524002"/>
              <a:gd name="connsiteY3" fmla="*/ 2988007 h 3600007"/>
              <a:gd name="connsiteX4" fmla="*/ 6912002 w 7524002"/>
              <a:gd name="connsiteY4" fmla="*/ 3600007 h 3600007"/>
              <a:gd name="connsiteX5" fmla="*/ 6912001 w 7524002"/>
              <a:gd name="connsiteY5" fmla="*/ 3600007 h 3600007"/>
              <a:gd name="connsiteX6" fmla="*/ 1 w 7524002"/>
              <a:gd name="connsiteY6" fmla="*/ 3600007 h 3600007"/>
              <a:gd name="connsiteX7" fmla="*/ 1 w 7524002"/>
              <a:gd name="connsiteY7" fmla="*/ 2988000 h 3600007"/>
              <a:gd name="connsiteX8" fmla="*/ 0 w 7524002"/>
              <a:gd name="connsiteY8" fmla="*/ 2988000 h 360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4002" h="3600007">
                <a:moveTo>
                  <a:pt x="0" y="0"/>
                </a:moveTo>
                <a:lnTo>
                  <a:pt x="7524001" y="0"/>
                </a:lnTo>
                <a:lnTo>
                  <a:pt x="7524001" y="2987997"/>
                </a:lnTo>
                <a:lnTo>
                  <a:pt x="7524002" y="2988007"/>
                </a:lnTo>
                <a:cubicBezTo>
                  <a:pt x="7524002" y="3326005"/>
                  <a:pt x="7250000" y="3600007"/>
                  <a:pt x="6912002" y="3600007"/>
                </a:cubicBezTo>
                <a:lnTo>
                  <a:pt x="6912001" y="3600007"/>
                </a:lnTo>
                <a:lnTo>
                  <a:pt x="1" y="3600007"/>
                </a:lnTo>
                <a:lnTo>
                  <a:pt x="1" y="2988000"/>
                </a:lnTo>
                <a:lnTo>
                  <a:pt x="0" y="29880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2"/>
              </a:solidFill>
            </a:endParaRPr>
          </a:p>
        </p:txBody>
      </p:sp>
      <p:sp>
        <p:nvSpPr>
          <p:cNvPr id="2" name="Title"/>
          <p:cNvSpPr>
            <a:spLocks noGrp="1"/>
          </p:cNvSpPr>
          <p:nvPr>
            <p:ph type="title"/>
          </p:nvPr>
        </p:nvSpPr>
        <p:spPr>
          <a:xfrm>
            <a:off x="648000" y="504000"/>
            <a:ext cx="10944000" cy="792000"/>
          </a:xfrm>
          <a:prstGeom prst="rect">
            <a:avLst/>
          </a:prstGeom>
        </p:spPr>
        <p:txBody>
          <a:bodyPr vert="horz" lIns="0" tIns="0" rIns="0" bIns="0" rtlCol="0" anchor="t" anchorCtr="0">
            <a:noAutofit/>
          </a:bodyPr>
          <a:lstStyle/>
          <a:p>
            <a:r>
              <a:rPr lang="en-US"/>
              <a:t>Click to edit Master title style</a:t>
            </a:r>
            <a:endParaRPr lang="en-US" dirty="0"/>
          </a:p>
        </p:txBody>
      </p:sp>
      <p:sp>
        <p:nvSpPr>
          <p:cNvPr id="3" name="Text"/>
          <p:cNvSpPr>
            <a:spLocks noGrp="1"/>
          </p:cNvSpPr>
          <p:nvPr>
            <p:ph type="body" idx="1"/>
          </p:nvPr>
        </p:nvSpPr>
        <p:spPr>
          <a:xfrm>
            <a:off x="648000" y="1728000"/>
            <a:ext cx="6876000" cy="30960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Box 4">
            <a:extLst>
              <a:ext uri="{FF2B5EF4-FFF2-40B4-BE49-F238E27FC236}">
                <a16:creationId xmlns:a16="http://schemas.microsoft.com/office/drawing/2014/main" id="{95DA6E12-F26C-C748-A08F-89BE3163B73F}"/>
              </a:ext>
              <a:ext uri="{C183D7F6-B498-43B3-948B-1728B52AA6E4}">
                <adec:decorative xmlns:adec="http://schemas.microsoft.com/office/drawing/2017/decorative" val="1"/>
              </a:ext>
            </a:extLst>
          </p:cNvPr>
          <p:cNvSpPr txBox="1"/>
          <p:nvPr userDrawn="1"/>
        </p:nvSpPr>
        <p:spPr>
          <a:xfrm>
            <a:off x="648000" y="6192000"/>
            <a:ext cx="6876000" cy="180000"/>
          </a:xfrm>
          <a:prstGeom prst="rect">
            <a:avLst/>
          </a:prstGeom>
        </p:spPr>
        <p:txBody>
          <a:bodyPr vert="horz" lIns="0" tIns="0" rIns="0" bIns="0" rtlCol="0" anchor="b" anchorCtr="0"/>
          <a:lstStyle>
            <a:defPPr>
              <a:defRPr lang="en-US"/>
            </a:defPPr>
            <a:lvl1pPr>
              <a:defRPr sz="1200" b="1">
                <a:solidFill>
                  <a:schemeClr val="bg2"/>
                </a:solidFill>
              </a:defRPr>
            </a:lvl1pPr>
          </a:lstStyle>
          <a:p>
            <a:pPr lvl="0"/>
            <a:r>
              <a:rPr lang="en-GB">
                <a:solidFill>
                  <a:schemeClr val="bg2"/>
                </a:solidFill>
              </a:rPr>
              <a:t>www.britishcouncil.org</a:t>
            </a:r>
          </a:p>
        </p:txBody>
      </p:sp>
    </p:spTree>
    <p:extLst>
      <p:ext uri="{BB962C8B-B14F-4D97-AF65-F5344CB8AC3E}">
        <p14:creationId xmlns:p14="http://schemas.microsoft.com/office/powerpoint/2010/main" val="673088132"/>
      </p:ext>
    </p:extLst>
  </p:cSld>
  <p:clrMap bg1="dk1" tx1="lt1" bg2="dk2" tx2="lt2" accent1="accent1" accent2="accent2" accent3="accent3" accent4="accent4" accent5="accent5" accent6="accent6" hlink="hlink" folHlink="folHlink"/>
  <p:sldLayoutIdLst>
    <p:sldLayoutId id="2147483723" r:id="rId1"/>
    <p:sldLayoutId id="2147483726" r:id="rId2"/>
    <p:sldLayoutId id="2147483745" r:id="rId3"/>
  </p:sldLayoutIdLst>
  <p:hf hdr="0" dt="0"/>
  <p:txStyles>
    <p:titleStyle>
      <a:lvl1pPr algn="l" defTabSz="914400" rtl="0" eaLnBrk="1" latinLnBrk="0" hangingPunct="1">
        <a:lnSpc>
          <a:spcPts val="3300"/>
        </a:lnSpc>
        <a:spcBef>
          <a:spcPct val="0"/>
        </a:spcBef>
        <a:buNone/>
        <a:defRPr sz="3000" b="0" i="0" kern="1200">
          <a:solidFill>
            <a:schemeClr val="bg2"/>
          </a:solidFill>
          <a:latin typeface="British Council Sans Headline" panose="020B0504020202020204" pitchFamily="34" charset="0"/>
          <a:ea typeface="+mj-ea"/>
          <a:cs typeface="British Council Sans Headline" panose="020B0504020202020204" pitchFamily="34" charset="0"/>
        </a:defRPr>
      </a:lvl1pPr>
    </p:titleStyle>
    <p:bodyStyle>
      <a:lvl1pPr marL="0" indent="0" algn="l" defTabSz="914400" rtl="0" eaLnBrk="1" latinLnBrk="0" hangingPunct="1">
        <a:lnSpc>
          <a:spcPct val="100000"/>
        </a:lnSpc>
        <a:spcBef>
          <a:spcPts val="600"/>
        </a:spcBef>
        <a:spcAft>
          <a:spcPts val="600"/>
        </a:spcAft>
        <a:buFont typeface="Arial" panose="020B0604020202020204" pitchFamily="34" charset="0"/>
        <a:buNone/>
        <a:defRPr sz="2200" b="1" kern="1200">
          <a:solidFill>
            <a:schemeClr val="tx1"/>
          </a:solidFill>
          <a:latin typeface="+mn-lt"/>
          <a:ea typeface="+mn-ea"/>
          <a:cs typeface="+mn-cs"/>
        </a:defRPr>
      </a:lvl1pPr>
      <a:lvl2pPr marL="0" indent="0" algn="l" defTabSz="914400" rtl="0" eaLnBrk="1" latinLnBrk="0" hangingPunct="1">
        <a:lnSpc>
          <a:spcPct val="100000"/>
        </a:lnSpc>
        <a:spcBef>
          <a:spcPts val="300"/>
        </a:spcBef>
        <a:spcAft>
          <a:spcPts val="600"/>
        </a:spcAft>
        <a:buFont typeface="Arial" panose="020B0604020202020204" pitchFamily="34" charset="0"/>
        <a:buNone/>
        <a:defRPr sz="2000" b="1" kern="1200">
          <a:solidFill>
            <a:schemeClr val="tx1"/>
          </a:solidFill>
          <a:latin typeface="+mn-lt"/>
          <a:ea typeface="+mn-ea"/>
          <a:cs typeface="+mn-cs"/>
        </a:defRPr>
      </a:lvl2pPr>
      <a:lvl3pPr marL="0" indent="0" algn="l" defTabSz="914400" rtl="0" eaLnBrk="1" latinLnBrk="0" hangingPunct="1">
        <a:lnSpc>
          <a:spcPct val="10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180000" indent="-180000" algn="l" defTabSz="914400" rtl="0" eaLnBrk="1" latinLnBrk="0" hangingPunct="1">
        <a:lnSpc>
          <a:spcPct val="100000"/>
        </a:lnSpc>
        <a:spcBef>
          <a:spcPts val="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4pPr>
      <a:lvl5pPr marL="360000" indent="-180000" algn="l" defTabSz="914400" rtl="0" eaLnBrk="1" latinLnBrk="0" hangingPunct="1">
        <a:lnSpc>
          <a:spcPct val="100000"/>
        </a:lnSpc>
        <a:spcBef>
          <a:spcPts val="0"/>
        </a:spcBef>
        <a:spcAft>
          <a:spcPts val="600"/>
        </a:spcAft>
        <a:buClr>
          <a:schemeClr val="accent1"/>
        </a:buClr>
        <a:buFont typeface="British Council Sans"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7" name="Panel">
            <a:extLst>
              <a:ext uri="{FF2B5EF4-FFF2-40B4-BE49-F238E27FC236}">
                <a16:creationId xmlns:a16="http://schemas.microsoft.com/office/drawing/2014/main" id="{906F040B-0B1A-1441-942C-BE62348984CF}"/>
              </a:ext>
              <a:ext uri="{C183D7F6-B498-43B3-948B-1728B52AA6E4}">
                <adec:decorative xmlns:adec="http://schemas.microsoft.com/office/drawing/2017/decorative" val="1"/>
              </a:ext>
            </a:extLst>
          </p:cNvPr>
          <p:cNvSpPr/>
          <p:nvPr userDrawn="1"/>
        </p:nvSpPr>
        <p:spPr>
          <a:xfrm>
            <a:off x="323998" y="1511994"/>
            <a:ext cx="7524002" cy="3600007"/>
          </a:xfrm>
          <a:custGeom>
            <a:avLst/>
            <a:gdLst>
              <a:gd name="connsiteX0" fmla="*/ 0 w 7524002"/>
              <a:gd name="connsiteY0" fmla="*/ 0 h 3600007"/>
              <a:gd name="connsiteX1" fmla="*/ 7524001 w 7524002"/>
              <a:gd name="connsiteY1" fmla="*/ 0 h 3600007"/>
              <a:gd name="connsiteX2" fmla="*/ 7524001 w 7524002"/>
              <a:gd name="connsiteY2" fmla="*/ 2987997 h 3600007"/>
              <a:gd name="connsiteX3" fmla="*/ 7524002 w 7524002"/>
              <a:gd name="connsiteY3" fmla="*/ 2988007 h 3600007"/>
              <a:gd name="connsiteX4" fmla="*/ 6912002 w 7524002"/>
              <a:gd name="connsiteY4" fmla="*/ 3600007 h 3600007"/>
              <a:gd name="connsiteX5" fmla="*/ 6912001 w 7524002"/>
              <a:gd name="connsiteY5" fmla="*/ 3600007 h 3600007"/>
              <a:gd name="connsiteX6" fmla="*/ 1 w 7524002"/>
              <a:gd name="connsiteY6" fmla="*/ 3600007 h 3600007"/>
              <a:gd name="connsiteX7" fmla="*/ 1 w 7524002"/>
              <a:gd name="connsiteY7" fmla="*/ 2988000 h 3600007"/>
              <a:gd name="connsiteX8" fmla="*/ 0 w 7524002"/>
              <a:gd name="connsiteY8" fmla="*/ 2988000 h 360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4002" h="3600007">
                <a:moveTo>
                  <a:pt x="0" y="0"/>
                </a:moveTo>
                <a:lnTo>
                  <a:pt x="7524001" y="0"/>
                </a:lnTo>
                <a:lnTo>
                  <a:pt x="7524001" y="2987997"/>
                </a:lnTo>
                <a:lnTo>
                  <a:pt x="7524002" y="2988007"/>
                </a:lnTo>
                <a:cubicBezTo>
                  <a:pt x="7524002" y="3326005"/>
                  <a:pt x="7250000" y="3600007"/>
                  <a:pt x="6912002" y="3600007"/>
                </a:cubicBezTo>
                <a:lnTo>
                  <a:pt x="6912001" y="3600007"/>
                </a:lnTo>
                <a:lnTo>
                  <a:pt x="1" y="3600007"/>
                </a:lnTo>
                <a:lnTo>
                  <a:pt x="1" y="2988000"/>
                </a:lnTo>
                <a:lnTo>
                  <a:pt x="0" y="2988000"/>
                </a:lnTo>
                <a:close/>
              </a:path>
            </a:pathLst>
          </a:cu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p>
        </p:txBody>
      </p:sp>
      <p:sp>
        <p:nvSpPr>
          <p:cNvPr id="2" name="Title"/>
          <p:cNvSpPr>
            <a:spLocks noGrp="1"/>
          </p:cNvSpPr>
          <p:nvPr>
            <p:ph type="title"/>
          </p:nvPr>
        </p:nvSpPr>
        <p:spPr>
          <a:xfrm>
            <a:off x="648000" y="504000"/>
            <a:ext cx="10944000" cy="792000"/>
          </a:xfrm>
          <a:prstGeom prst="rect">
            <a:avLst/>
          </a:prstGeom>
        </p:spPr>
        <p:txBody>
          <a:bodyPr vert="horz" lIns="0" tIns="0" rIns="0" bIns="0" rtlCol="0" anchor="t" anchorCtr="0">
            <a:noAutofit/>
          </a:bodyPr>
          <a:lstStyle/>
          <a:p>
            <a:r>
              <a:rPr lang="en-US" dirty="0"/>
              <a:t>Click to edit Master title style</a:t>
            </a:r>
          </a:p>
        </p:txBody>
      </p:sp>
      <p:sp>
        <p:nvSpPr>
          <p:cNvPr id="3" name="Text"/>
          <p:cNvSpPr>
            <a:spLocks noGrp="1"/>
          </p:cNvSpPr>
          <p:nvPr>
            <p:ph type="body" idx="1"/>
          </p:nvPr>
        </p:nvSpPr>
        <p:spPr>
          <a:xfrm>
            <a:off x="648000" y="1728000"/>
            <a:ext cx="6876000" cy="3096000"/>
          </a:xfrm>
          <a:prstGeom prst="rect">
            <a:avLst/>
          </a:prstGeom>
        </p:spPr>
        <p:txBody>
          <a:bodyPr vert="horz" lIns="0" tIns="0" rIns="0" bIns="0" rtlCol="0">
            <a:noAutofit/>
          </a:bodyPr>
          <a:lstStyle/>
          <a:p>
            <a:pPr lvl="0"/>
            <a:r>
              <a:rPr lang="en-US" dirty="0"/>
              <a:t>Edit </a:t>
            </a:r>
            <a:r>
              <a:rPr lang="en-GB" noProof="0" dirty="0"/>
              <a:t>Master</a:t>
            </a:r>
            <a:r>
              <a:rPr lang="en-US" dirty="0"/>
              <a:t>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Box 7">
            <a:extLst>
              <a:ext uri="{FF2B5EF4-FFF2-40B4-BE49-F238E27FC236}">
                <a16:creationId xmlns:a16="http://schemas.microsoft.com/office/drawing/2014/main" id="{5CEDD90C-3E8B-AF42-9287-948A68271EC5}"/>
              </a:ext>
              <a:ext uri="{C183D7F6-B498-43B3-948B-1728B52AA6E4}">
                <adec:decorative xmlns:adec="http://schemas.microsoft.com/office/drawing/2017/decorative" val="1"/>
              </a:ext>
            </a:extLst>
          </p:cNvPr>
          <p:cNvSpPr txBox="1"/>
          <p:nvPr userDrawn="1"/>
        </p:nvSpPr>
        <p:spPr>
          <a:xfrm>
            <a:off x="648000" y="6192000"/>
            <a:ext cx="6876000" cy="180000"/>
          </a:xfrm>
          <a:prstGeom prst="rect">
            <a:avLst/>
          </a:prstGeom>
        </p:spPr>
        <p:txBody>
          <a:bodyPr vert="horz" lIns="0" tIns="0" rIns="0" bIns="0" rtlCol="0" anchor="b" anchorCtr="0"/>
          <a:lstStyle>
            <a:defPPr>
              <a:defRPr lang="en-US"/>
            </a:defPPr>
            <a:lvl1pPr>
              <a:defRPr sz="1200" b="1">
                <a:solidFill>
                  <a:schemeClr val="bg2"/>
                </a:solidFill>
              </a:defRPr>
            </a:lvl1pPr>
          </a:lstStyle>
          <a:p>
            <a:pPr lvl="0"/>
            <a:r>
              <a:rPr lang="en-GB">
                <a:solidFill>
                  <a:schemeClr val="tx1"/>
                </a:solidFill>
              </a:rPr>
              <a:t>www.britishcouncil.org</a:t>
            </a:r>
          </a:p>
        </p:txBody>
      </p:sp>
    </p:spTree>
    <p:extLst>
      <p:ext uri="{BB962C8B-B14F-4D97-AF65-F5344CB8AC3E}">
        <p14:creationId xmlns:p14="http://schemas.microsoft.com/office/powerpoint/2010/main" val="3102053450"/>
      </p:ext>
    </p:extLst>
  </p:cSld>
  <p:clrMap bg1="dk1" tx1="lt1" bg2="dk2" tx2="lt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Lst>
  <p:hf hdr="0" dt="0"/>
  <p:txStyles>
    <p:titleStyle>
      <a:lvl1pPr algn="l" defTabSz="914400" rtl="0" eaLnBrk="1" latinLnBrk="0" hangingPunct="1">
        <a:lnSpc>
          <a:spcPts val="3300"/>
        </a:lnSpc>
        <a:spcBef>
          <a:spcPct val="0"/>
        </a:spcBef>
        <a:buNone/>
        <a:defRPr sz="3000" b="0" i="0" kern="1200">
          <a:solidFill>
            <a:schemeClr val="tx1"/>
          </a:solidFill>
          <a:latin typeface="British Council Sans Headline" panose="020B0504020202020204" pitchFamily="34" charset="0"/>
          <a:ea typeface="+mj-ea"/>
          <a:cs typeface="British Council Sans Headline" panose="020B0504020202020204" pitchFamily="34" charset="0"/>
        </a:defRPr>
      </a:lvl1pPr>
    </p:titleStyle>
    <p:bodyStyle>
      <a:lvl1pPr marL="0" indent="0" algn="l" defTabSz="914400" rtl="0" eaLnBrk="1" latinLnBrk="0" hangingPunct="1">
        <a:lnSpc>
          <a:spcPct val="100000"/>
        </a:lnSpc>
        <a:spcBef>
          <a:spcPts val="600"/>
        </a:spcBef>
        <a:spcAft>
          <a:spcPts val="600"/>
        </a:spcAft>
        <a:buFont typeface="Arial" panose="020B0604020202020204" pitchFamily="34" charset="0"/>
        <a:buNone/>
        <a:defRPr sz="2200" b="1" kern="1200">
          <a:solidFill>
            <a:schemeClr val="tx1"/>
          </a:solidFill>
          <a:latin typeface="+mn-lt"/>
          <a:ea typeface="+mn-ea"/>
          <a:cs typeface="+mn-cs"/>
        </a:defRPr>
      </a:lvl1pPr>
      <a:lvl2pPr marL="0" indent="0" algn="l" defTabSz="914400" rtl="0" eaLnBrk="1" latinLnBrk="0" hangingPunct="1">
        <a:lnSpc>
          <a:spcPct val="100000"/>
        </a:lnSpc>
        <a:spcBef>
          <a:spcPts val="300"/>
        </a:spcBef>
        <a:spcAft>
          <a:spcPts val="600"/>
        </a:spcAft>
        <a:buFont typeface="Arial" panose="020B0604020202020204" pitchFamily="34" charset="0"/>
        <a:buNone/>
        <a:defRPr sz="2000" b="1" kern="1200">
          <a:solidFill>
            <a:schemeClr val="tx1"/>
          </a:solidFill>
          <a:latin typeface="+mn-lt"/>
          <a:ea typeface="+mn-ea"/>
          <a:cs typeface="+mn-cs"/>
        </a:defRPr>
      </a:lvl2pPr>
      <a:lvl3pPr marL="0" indent="0" algn="l" defTabSz="914400" rtl="0" eaLnBrk="1" latinLnBrk="0" hangingPunct="1">
        <a:lnSpc>
          <a:spcPct val="10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180000" indent="-180000" algn="l" defTabSz="914400" rtl="0" eaLnBrk="1" latinLnBrk="0" hangingPunct="1">
        <a:lnSpc>
          <a:spcPct val="100000"/>
        </a:lnSpc>
        <a:spcBef>
          <a:spcPts val="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4pPr>
      <a:lvl5pPr marL="360000" indent="-180000" algn="l" defTabSz="914400" rtl="0" eaLnBrk="1" latinLnBrk="0" hangingPunct="1">
        <a:lnSpc>
          <a:spcPct val="100000"/>
        </a:lnSpc>
        <a:spcBef>
          <a:spcPts val="0"/>
        </a:spcBef>
        <a:spcAft>
          <a:spcPts val="600"/>
        </a:spcAft>
        <a:buClr>
          <a:schemeClr val="accent1"/>
        </a:buClr>
        <a:buFont typeface="British Council Sans"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Panel">
            <a:extLst>
              <a:ext uri="{FF2B5EF4-FFF2-40B4-BE49-F238E27FC236}">
                <a16:creationId xmlns:a16="http://schemas.microsoft.com/office/drawing/2014/main" id="{6BC31D06-11C4-444F-B6A7-6348071675B7}"/>
              </a:ext>
              <a:ext uri="{C183D7F6-B498-43B3-948B-1728B52AA6E4}">
                <adec:decorative xmlns:adec="http://schemas.microsoft.com/office/drawing/2017/decorative" val="1"/>
              </a:ext>
            </a:extLst>
          </p:cNvPr>
          <p:cNvSpPr/>
          <p:nvPr userDrawn="1"/>
        </p:nvSpPr>
        <p:spPr>
          <a:xfrm>
            <a:off x="323998" y="1511994"/>
            <a:ext cx="7524002" cy="3600007"/>
          </a:xfrm>
          <a:custGeom>
            <a:avLst/>
            <a:gdLst>
              <a:gd name="connsiteX0" fmla="*/ 0 w 7524002"/>
              <a:gd name="connsiteY0" fmla="*/ 0 h 3600007"/>
              <a:gd name="connsiteX1" fmla="*/ 7524001 w 7524002"/>
              <a:gd name="connsiteY1" fmla="*/ 0 h 3600007"/>
              <a:gd name="connsiteX2" fmla="*/ 7524001 w 7524002"/>
              <a:gd name="connsiteY2" fmla="*/ 2987997 h 3600007"/>
              <a:gd name="connsiteX3" fmla="*/ 7524002 w 7524002"/>
              <a:gd name="connsiteY3" fmla="*/ 2988007 h 3600007"/>
              <a:gd name="connsiteX4" fmla="*/ 6912002 w 7524002"/>
              <a:gd name="connsiteY4" fmla="*/ 3600007 h 3600007"/>
              <a:gd name="connsiteX5" fmla="*/ 6912001 w 7524002"/>
              <a:gd name="connsiteY5" fmla="*/ 3600007 h 3600007"/>
              <a:gd name="connsiteX6" fmla="*/ 1 w 7524002"/>
              <a:gd name="connsiteY6" fmla="*/ 3600007 h 3600007"/>
              <a:gd name="connsiteX7" fmla="*/ 1 w 7524002"/>
              <a:gd name="connsiteY7" fmla="*/ 2988000 h 3600007"/>
              <a:gd name="connsiteX8" fmla="*/ 0 w 7524002"/>
              <a:gd name="connsiteY8" fmla="*/ 2988000 h 360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24002" h="3600007">
                <a:moveTo>
                  <a:pt x="0" y="0"/>
                </a:moveTo>
                <a:lnTo>
                  <a:pt x="7524001" y="0"/>
                </a:lnTo>
                <a:lnTo>
                  <a:pt x="7524001" y="2987997"/>
                </a:lnTo>
                <a:lnTo>
                  <a:pt x="7524002" y="2988007"/>
                </a:lnTo>
                <a:cubicBezTo>
                  <a:pt x="7524002" y="3326005"/>
                  <a:pt x="7250000" y="3600007"/>
                  <a:pt x="6912002" y="3600007"/>
                </a:cubicBezTo>
                <a:lnTo>
                  <a:pt x="6912001" y="3600007"/>
                </a:lnTo>
                <a:lnTo>
                  <a:pt x="1" y="3600007"/>
                </a:lnTo>
                <a:lnTo>
                  <a:pt x="1" y="2988000"/>
                </a:lnTo>
                <a:lnTo>
                  <a:pt x="0" y="2988000"/>
                </a:lnTo>
                <a:close/>
              </a:path>
            </a:pathLst>
          </a:cu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p>
        </p:txBody>
      </p:sp>
      <p:sp>
        <p:nvSpPr>
          <p:cNvPr id="2" name="Title"/>
          <p:cNvSpPr>
            <a:spLocks noGrp="1"/>
          </p:cNvSpPr>
          <p:nvPr>
            <p:ph type="title"/>
          </p:nvPr>
        </p:nvSpPr>
        <p:spPr>
          <a:xfrm>
            <a:off x="648000" y="504000"/>
            <a:ext cx="10944000" cy="792000"/>
          </a:xfrm>
          <a:prstGeom prst="rect">
            <a:avLst/>
          </a:prstGeom>
        </p:spPr>
        <p:txBody>
          <a:bodyPr vert="horz" lIns="0" tIns="0" rIns="0" bIns="0" rtlCol="0" anchor="t" anchorCtr="0">
            <a:noAutofit/>
          </a:bodyPr>
          <a:lstStyle/>
          <a:p>
            <a:r>
              <a:rPr lang="en-GB" noProof="0" dirty="0"/>
              <a:t>Click</a:t>
            </a:r>
            <a:r>
              <a:rPr lang="en-US" dirty="0"/>
              <a:t> to edit Master title style</a:t>
            </a:r>
          </a:p>
        </p:txBody>
      </p:sp>
      <p:sp>
        <p:nvSpPr>
          <p:cNvPr id="3" name="Text"/>
          <p:cNvSpPr>
            <a:spLocks noGrp="1"/>
          </p:cNvSpPr>
          <p:nvPr>
            <p:ph type="body" idx="1"/>
          </p:nvPr>
        </p:nvSpPr>
        <p:spPr>
          <a:xfrm>
            <a:off x="648000" y="1728000"/>
            <a:ext cx="6876000" cy="3096000"/>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Box 7">
            <a:extLst>
              <a:ext uri="{FF2B5EF4-FFF2-40B4-BE49-F238E27FC236}">
                <a16:creationId xmlns:a16="http://schemas.microsoft.com/office/drawing/2014/main" id="{C794F27A-3199-F448-8B76-150597587310}"/>
              </a:ext>
              <a:ext uri="{C183D7F6-B498-43B3-948B-1728B52AA6E4}">
                <adec:decorative xmlns:adec="http://schemas.microsoft.com/office/drawing/2017/decorative" val="1"/>
              </a:ext>
            </a:extLst>
          </p:cNvPr>
          <p:cNvSpPr txBox="1"/>
          <p:nvPr userDrawn="1"/>
        </p:nvSpPr>
        <p:spPr>
          <a:xfrm>
            <a:off x="648000" y="6192000"/>
            <a:ext cx="6876000" cy="180000"/>
          </a:xfrm>
          <a:prstGeom prst="rect">
            <a:avLst/>
          </a:prstGeom>
        </p:spPr>
        <p:txBody>
          <a:bodyPr vert="horz" lIns="0" tIns="0" rIns="0" bIns="0" rtlCol="0" anchor="b" anchorCtr="0"/>
          <a:lstStyle>
            <a:defPPr>
              <a:defRPr lang="en-US"/>
            </a:defPPr>
            <a:lvl1pPr>
              <a:defRPr sz="1200" b="1">
                <a:solidFill>
                  <a:schemeClr val="bg2"/>
                </a:solidFill>
              </a:defRPr>
            </a:lvl1pPr>
          </a:lstStyle>
          <a:p>
            <a:pPr lvl="0"/>
            <a:r>
              <a:rPr lang="en-GB">
                <a:solidFill>
                  <a:schemeClr val="tx2"/>
                </a:solidFill>
              </a:rPr>
              <a:t>www.britishcouncil.org</a:t>
            </a:r>
          </a:p>
        </p:txBody>
      </p:sp>
    </p:spTree>
    <p:extLst>
      <p:ext uri="{BB962C8B-B14F-4D97-AF65-F5344CB8AC3E}">
        <p14:creationId xmlns:p14="http://schemas.microsoft.com/office/powerpoint/2010/main" val="1119160655"/>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Lst>
  <p:hf hdr="0" dt="0"/>
  <p:txStyles>
    <p:titleStyle>
      <a:lvl1pPr algn="l" defTabSz="914400" rtl="0" eaLnBrk="1" latinLnBrk="0" hangingPunct="1">
        <a:lnSpc>
          <a:spcPts val="3300"/>
        </a:lnSpc>
        <a:spcBef>
          <a:spcPct val="0"/>
        </a:spcBef>
        <a:buNone/>
        <a:defRPr sz="3000" b="0" i="0" kern="1200">
          <a:solidFill>
            <a:schemeClr val="tx2"/>
          </a:solidFill>
          <a:latin typeface="British Council Sans Headline" panose="020B0504020202020204" pitchFamily="34" charset="0"/>
          <a:ea typeface="+mj-ea"/>
          <a:cs typeface="British Council Sans Headline" panose="020B0504020202020204" pitchFamily="34" charset="0"/>
        </a:defRPr>
      </a:lvl1pPr>
    </p:titleStyle>
    <p:bodyStyle>
      <a:lvl1pPr marL="0" indent="0" algn="l" defTabSz="914400" rtl="0" eaLnBrk="1" latinLnBrk="0" hangingPunct="1">
        <a:lnSpc>
          <a:spcPct val="100000"/>
        </a:lnSpc>
        <a:spcBef>
          <a:spcPts val="600"/>
        </a:spcBef>
        <a:spcAft>
          <a:spcPts val="600"/>
        </a:spcAft>
        <a:buFont typeface="Arial" panose="020B0604020202020204" pitchFamily="34" charset="0"/>
        <a:buNone/>
        <a:defRPr sz="2200" b="1" kern="1200">
          <a:solidFill>
            <a:schemeClr val="tx2"/>
          </a:solidFill>
          <a:latin typeface="+mn-lt"/>
          <a:ea typeface="+mn-ea"/>
          <a:cs typeface="+mn-cs"/>
        </a:defRPr>
      </a:lvl1pPr>
      <a:lvl2pPr marL="0" indent="0" algn="l" defTabSz="914400" rtl="0" eaLnBrk="1" latinLnBrk="0" hangingPunct="1">
        <a:lnSpc>
          <a:spcPct val="100000"/>
        </a:lnSpc>
        <a:spcBef>
          <a:spcPts val="300"/>
        </a:spcBef>
        <a:spcAft>
          <a:spcPts val="600"/>
        </a:spcAft>
        <a:buFont typeface="Arial" panose="020B0604020202020204" pitchFamily="34" charset="0"/>
        <a:buNone/>
        <a:defRPr sz="2000" b="1" kern="1200">
          <a:solidFill>
            <a:schemeClr val="tx1"/>
          </a:solidFill>
          <a:latin typeface="+mn-lt"/>
          <a:ea typeface="+mn-ea"/>
          <a:cs typeface="+mn-cs"/>
        </a:defRPr>
      </a:lvl2pPr>
      <a:lvl3pPr marL="0" indent="0" algn="l" defTabSz="914400" rtl="0" eaLnBrk="1" latinLnBrk="0" hangingPunct="1">
        <a:lnSpc>
          <a:spcPct val="10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180000" indent="-180000" algn="l" defTabSz="914400" rtl="0" eaLnBrk="1" latinLnBrk="0" hangingPunct="1">
        <a:lnSpc>
          <a:spcPct val="100000"/>
        </a:lnSpc>
        <a:spcBef>
          <a:spcPts val="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4pPr>
      <a:lvl5pPr marL="360000" indent="-180000" algn="l" defTabSz="914400" rtl="0" eaLnBrk="1" latinLnBrk="0" hangingPunct="1">
        <a:lnSpc>
          <a:spcPct val="100000"/>
        </a:lnSpc>
        <a:spcBef>
          <a:spcPts val="0"/>
        </a:spcBef>
        <a:spcAft>
          <a:spcPts val="600"/>
        </a:spcAft>
        <a:buClr>
          <a:schemeClr val="accent1"/>
        </a:buClr>
        <a:buFont typeface="British Council Sans"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cNvSpPr>
            <a:spLocks noGrp="1"/>
          </p:cNvSpPr>
          <p:nvPr>
            <p:ph type="title"/>
          </p:nvPr>
        </p:nvSpPr>
        <p:spPr>
          <a:xfrm>
            <a:off x="648000" y="504000"/>
            <a:ext cx="10944000" cy="792000"/>
          </a:xfrm>
          <a:prstGeom prst="rect">
            <a:avLst/>
          </a:prstGeom>
        </p:spPr>
        <p:txBody>
          <a:bodyPr vert="horz" lIns="0" tIns="0" rIns="0" bIns="0" rtlCol="0" anchor="t" anchorCtr="0">
            <a:noAutofit/>
          </a:bodyPr>
          <a:lstStyle/>
          <a:p>
            <a:r>
              <a:rPr lang="en-GB" noProof="0" dirty="0"/>
              <a:t>Click</a:t>
            </a:r>
            <a:r>
              <a:rPr lang="en-US" dirty="0"/>
              <a:t> to edit Master title style</a:t>
            </a:r>
          </a:p>
        </p:txBody>
      </p:sp>
      <p:sp>
        <p:nvSpPr>
          <p:cNvPr id="3" name="Text"/>
          <p:cNvSpPr>
            <a:spLocks noGrp="1"/>
          </p:cNvSpPr>
          <p:nvPr>
            <p:ph type="body" idx="1"/>
          </p:nvPr>
        </p:nvSpPr>
        <p:spPr>
          <a:xfrm>
            <a:off x="648000" y="1728000"/>
            <a:ext cx="6876000" cy="3096000"/>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Box 5">
            <a:extLst>
              <a:ext uri="{FF2B5EF4-FFF2-40B4-BE49-F238E27FC236}">
                <a16:creationId xmlns:a16="http://schemas.microsoft.com/office/drawing/2014/main" id="{242A9A5B-D97B-6A4B-A79C-659C18076013}"/>
              </a:ext>
              <a:ext uri="{C183D7F6-B498-43B3-948B-1728B52AA6E4}">
                <adec:decorative xmlns:adec="http://schemas.microsoft.com/office/drawing/2017/decorative" val="1"/>
              </a:ext>
            </a:extLst>
          </p:cNvPr>
          <p:cNvSpPr txBox="1"/>
          <p:nvPr userDrawn="1"/>
        </p:nvSpPr>
        <p:spPr>
          <a:xfrm>
            <a:off x="648000" y="6192000"/>
            <a:ext cx="6876000" cy="180000"/>
          </a:xfrm>
          <a:prstGeom prst="rect">
            <a:avLst/>
          </a:prstGeom>
        </p:spPr>
        <p:txBody>
          <a:bodyPr vert="horz" lIns="0" tIns="0" rIns="0" bIns="0" rtlCol="0" anchor="b" anchorCtr="0"/>
          <a:lstStyle>
            <a:defPPr>
              <a:defRPr lang="en-US"/>
            </a:defPPr>
            <a:lvl1pPr>
              <a:defRPr sz="1200" b="1">
                <a:solidFill>
                  <a:schemeClr val="bg2"/>
                </a:solidFill>
              </a:defRPr>
            </a:lvl1pPr>
          </a:lstStyle>
          <a:p>
            <a:pPr lvl="0"/>
            <a:r>
              <a:rPr lang="en-GB">
                <a:solidFill>
                  <a:schemeClr val="tx2"/>
                </a:solidFill>
              </a:rPr>
              <a:t>www.britishcouncil.org</a:t>
            </a:r>
          </a:p>
        </p:txBody>
      </p:sp>
    </p:spTree>
    <p:extLst>
      <p:ext uri="{BB962C8B-B14F-4D97-AF65-F5344CB8AC3E}">
        <p14:creationId xmlns:p14="http://schemas.microsoft.com/office/powerpoint/2010/main" val="3687018437"/>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Lst>
  <p:hf hdr="0" dt="0"/>
  <p:txStyles>
    <p:titleStyle>
      <a:lvl1pPr algn="l" defTabSz="914400" rtl="0" eaLnBrk="1" latinLnBrk="0" hangingPunct="1">
        <a:lnSpc>
          <a:spcPts val="3300"/>
        </a:lnSpc>
        <a:spcBef>
          <a:spcPct val="0"/>
        </a:spcBef>
        <a:buNone/>
        <a:defRPr sz="3000" b="0" i="0" kern="1200">
          <a:solidFill>
            <a:schemeClr val="tx2"/>
          </a:solidFill>
          <a:latin typeface="British Council Sans Headline" panose="020B0504020202020204" pitchFamily="34" charset="0"/>
          <a:ea typeface="+mj-ea"/>
          <a:cs typeface="British Council Sans Headline" panose="020B0504020202020204" pitchFamily="34" charset="0"/>
        </a:defRPr>
      </a:lvl1pPr>
    </p:titleStyle>
    <p:bodyStyle>
      <a:lvl1pPr marL="0" indent="0" algn="l" defTabSz="914400" rtl="0" eaLnBrk="1" latinLnBrk="0" hangingPunct="1">
        <a:lnSpc>
          <a:spcPct val="100000"/>
        </a:lnSpc>
        <a:spcBef>
          <a:spcPts val="600"/>
        </a:spcBef>
        <a:spcAft>
          <a:spcPts val="600"/>
        </a:spcAft>
        <a:buFont typeface="Arial" panose="020B0604020202020204" pitchFamily="34" charset="0"/>
        <a:buNone/>
        <a:defRPr sz="2200" b="1" kern="1200">
          <a:solidFill>
            <a:schemeClr val="tx2"/>
          </a:solidFill>
          <a:latin typeface="+mn-lt"/>
          <a:ea typeface="+mn-ea"/>
          <a:cs typeface="+mn-cs"/>
        </a:defRPr>
      </a:lvl1pPr>
      <a:lvl2pPr marL="0" indent="0" algn="l" defTabSz="914400" rtl="0" eaLnBrk="1" latinLnBrk="0" hangingPunct="1">
        <a:lnSpc>
          <a:spcPct val="100000"/>
        </a:lnSpc>
        <a:spcBef>
          <a:spcPts val="300"/>
        </a:spcBef>
        <a:spcAft>
          <a:spcPts val="600"/>
        </a:spcAft>
        <a:buFont typeface="Arial" panose="020B0604020202020204" pitchFamily="34" charset="0"/>
        <a:buNone/>
        <a:defRPr sz="2000" b="1" kern="1200">
          <a:solidFill>
            <a:schemeClr val="tx1"/>
          </a:solidFill>
          <a:latin typeface="+mn-lt"/>
          <a:ea typeface="+mn-ea"/>
          <a:cs typeface="+mn-cs"/>
        </a:defRPr>
      </a:lvl2pPr>
      <a:lvl3pPr marL="0" indent="0" algn="l" defTabSz="914400" rtl="0" eaLnBrk="1" latinLnBrk="0" hangingPunct="1">
        <a:lnSpc>
          <a:spcPct val="10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180000" indent="-180000" algn="l" defTabSz="914400" rtl="0" eaLnBrk="1" latinLnBrk="0" hangingPunct="1">
        <a:lnSpc>
          <a:spcPct val="100000"/>
        </a:lnSpc>
        <a:spcBef>
          <a:spcPts val="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4pPr>
      <a:lvl5pPr marL="360000" indent="-180000" algn="l" defTabSz="914400" rtl="0" eaLnBrk="1" latinLnBrk="0" hangingPunct="1">
        <a:lnSpc>
          <a:spcPct val="100000"/>
        </a:lnSpc>
        <a:spcBef>
          <a:spcPts val="0"/>
        </a:spcBef>
        <a:spcAft>
          <a:spcPts val="600"/>
        </a:spcAft>
        <a:buClr>
          <a:schemeClr val="accent1"/>
        </a:buClr>
        <a:buFont typeface="British Council Sans"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Line">
            <a:extLst>
              <a:ext uri="{FF2B5EF4-FFF2-40B4-BE49-F238E27FC236}">
                <a16:creationId xmlns:a16="http://schemas.microsoft.com/office/drawing/2014/main" id="{DD557C23-2C1E-6744-965A-EB94DA68E1AC}"/>
              </a:ext>
              <a:ext uri="{C183D7F6-B498-43B3-948B-1728B52AA6E4}">
                <adec:decorative xmlns:adec="http://schemas.microsoft.com/office/drawing/2017/decorative" val="1"/>
              </a:ext>
            </a:extLst>
          </p:cNvPr>
          <p:cNvCxnSpPr/>
          <p:nvPr userDrawn="1"/>
        </p:nvCxnSpPr>
        <p:spPr>
          <a:xfrm>
            <a:off x="648000" y="396000"/>
            <a:ext cx="432000" cy="0"/>
          </a:xfrm>
          <a:prstGeom prst="line">
            <a:avLst/>
          </a:prstGeom>
          <a:ln w="30480" cap="rnd"/>
        </p:spPr>
        <p:style>
          <a:lnRef idx="1">
            <a:schemeClr val="accent1"/>
          </a:lnRef>
          <a:fillRef idx="0">
            <a:schemeClr val="accent1"/>
          </a:fillRef>
          <a:effectRef idx="0">
            <a:schemeClr val="accent1"/>
          </a:effectRef>
          <a:fontRef idx="minor">
            <a:schemeClr val="tx1"/>
          </a:fontRef>
        </p:style>
      </p:cxnSp>
      <p:sp>
        <p:nvSpPr>
          <p:cNvPr id="2" name="Title"/>
          <p:cNvSpPr>
            <a:spLocks noGrp="1"/>
          </p:cNvSpPr>
          <p:nvPr>
            <p:ph type="title"/>
          </p:nvPr>
        </p:nvSpPr>
        <p:spPr>
          <a:xfrm>
            <a:off x="648000" y="504000"/>
            <a:ext cx="10944000" cy="792000"/>
          </a:xfrm>
          <a:prstGeom prst="rect">
            <a:avLst/>
          </a:prstGeom>
        </p:spPr>
        <p:txBody>
          <a:bodyPr vert="horz" lIns="0" tIns="0" rIns="0" bIns="0" rtlCol="0" anchor="t" anchorCtr="0">
            <a:noAutofit/>
          </a:bodyPr>
          <a:lstStyle/>
          <a:p>
            <a:r>
              <a:rPr lang="en-US" dirty="0"/>
              <a:t>Click </a:t>
            </a:r>
            <a:r>
              <a:rPr lang="en-GB" noProof="0" dirty="0"/>
              <a:t>to</a:t>
            </a:r>
            <a:r>
              <a:rPr lang="en-US" dirty="0"/>
              <a:t> edit Master title style</a:t>
            </a:r>
          </a:p>
        </p:txBody>
      </p:sp>
      <p:sp>
        <p:nvSpPr>
          <p:cNvPr id="3" name="Text"/>
          <p:cNvSpPr>
            <a:spLocks noGrp="1"/>
          </p:cNvSpPr>
          <p:nvPr>
            <p:ph type="body" idx="1"/>
          </p:nvPr>
        </p:nvSpPr>
        <p:spPr>
          <a:xfrm>
            <a:off x="648000" y="1512000"/>
            <a:ext cx="8136000" cy="4500000"/>
          </a:xfrm>
          <a:prstGeom prst="rect">
            <a:avLst/>
          </a:prstGeom>
        </p:spPr>
        <p:txBody>
          <a:bodyPr vert="horz" lIns="0" tIns="0" rIns="0" bIns="0" rtlCol="0">
            <a:noAutofit/>
          </a:bodyPr>
          <a:lstStyle/>
          <a:p>
            <a:pPr lvl="0"/>
            <a:r>
              <a:rPr lang="en-GB" noProof="0" dirty="0"/>
              <a:t>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6" name="Slide Number">
            <a:extLst>
              <a:ext uri="{C183D7F6-B498-43B3-948B-1728B52AA6E4}">
                <adec:decorative xmlns:adec="http://schemas.microsoft.com/office/drawing/2017/decorative" val="1"/>
              </a:ext>
            </a:extLst>
          </p:cNvPr>
          <p:cNvSpPr>
            <a:spLocks noGrp="1"/>
          </p:cNvSpPr>
          <p:nvPr>
            <p:ph type="sldNum" sz="quarter" idx="4"/>
          </p:nvPr>
        </p:nvSpPr>
        <p:spPr>
          <a:xfrm>
            <a:off x="11088000" y="6192000"/>
            <a:ext cx="504000" cy="180000"/>
          </a:xfrm>
          <a:prstGeom prst="rect">
            <a:avLst/>
          </a:prstGeom>
        </p:spPr>
        <p:txBody>
          <a:bodyPr vert="horz" lIns="0" tIns="0" rIns="0" bIns="0" rtlCol="0" anchor="b" anchorCtr="0"/>
          <a:lstStyle>
            <a:lvl1pPr algn="r">
              <a:defRPr sz="1200" b="1">
                <a:solidFill>
                  <a:schemeClr val="tx2"/>
                </a:solidFill>
              </a:defRPr>
            </a:lvl1pPr>
          </a:lstStyle>
          <a:p>
            <a:fld id="{A36854FA-307F-854E-96D4-DE585DB24BD3}" type="slidenum">
              <a:rPr lang="en-GB" smtClean="0"/>
              <a:pPr/>
              <a:t>‹#›</a:t>
            </a:fld>
            <a:endParaRPr lang="en-GB"/>
          </a:p>
        </p:txBody>
      </p:sp>
      <p:sp>
        <p:nvSpPr>
          <p:cNvPr id="9" name="TextBox 8">
            <a:extLst>
              <a:ext uri="{FF2B5EF4-FFF2-40B4-BE49-F238E27FC236}">
                <a16:creationId xmlns:a16="http://schemas.microsoft.com/office/drawing/2014/main" id="{DE14E985-E3A9-6440-B33F-DC74D7B767A3}"/>
              </a:ext>
              <a:ext uri="{C183D7F6-B498-43B3-948B-1728B52AA6E4}">
                <adec:decorative xmlns:adec="http://schemas.microsoft.com/office/drawing/2017/decorative" val="1"/>
              </a:ext>
            </a:extLst>
          </p:cNvPr>
          <p:cNvSpPr txBox="1"/>
          <p:nvPr userDrawn="1"/>
        </p:nvSpPr>
        <p:spPr>
          <a:xfrm>
            <a:off x="648000" y="6192000"/>
            <a:ext cx="6876000" cy="180000"/>
          </a:xfrm>
          <a:prstGeom prst="rect">
            <a:avLst/>
          </a:prstGeom>
        </p:spPr>
        <p:txBody>
          <a:bodyPr vert="horz" lIns="0" tIns="0" rIns="0" bIns="0" rtlCol="0" anchor="b" anchorCtr="0"/>
          <a:lstStyle>
            <a:defPPr>
              <a:defRPr lang="en-US"/>
            </a:defPPr>
            <a:lvl1pPr>
              <a:defRPr sz="1200" b="1">
                <a:solidFill>
                  <a:schemeClr val="bg2"/>
                </a:solidFill>
              </a:defRPr>
            </a:lvl1pPr>
          </a:lstStyle>
          <a:p>
            <a:pPr lvl="0"/>
            <a:r>
              <a:rPr lang="en-GB">
                <a:solidFill>
                  <a:schemeClr val="tx2"/>
                </a:solidFill>
              </a:rPr>
              <a:t>www.britishcouncil.org</a:t>
            </a:r>
          </a:p>
        </p:txBody>
      </p:sp>
    </p:spTree>
    <p:extLst>
      <p:ext uri="{BB962C8B-B14F-4D97-AF65-F5344CB8AC3E}">
        <p14:creationId xmlns:p14="http://schemas.microsoft.com/office/powerpoint/2010/main" val="1248408318"/>
      </p:ext>
    </p:extLst>
  </p:cSld>
  <p:clrMap bg1="lt1" tx1="dk1" bg2="lt2" tx2="dk2" accent1="accent1" accent2="accent2" accent3="accent3" accent4="accent4" accent5="accent5" accent6="accent6" hlink="hlink" folHlink="folHlink"/>
  <p:sldLayoutIdLst>
    <p:sldLayoutId id="2147483666" r:id="rId1"/>
    <p:sldLayoutId id="2147483662" r:id="rId2"/>
    <p:sldLayoutId id="2147483664" r:id="rId3"/>
    <p:sldLayoutId id="2147483684" r:id="rId4"/>
    <p:sldLayoutId id="2147483685" r:id="rId5"/>
    <p:sldLayoutId id="2147483667" r:id="rId6"/>
  </p:sldLayoutIdLst>
  <p:hf hdr="0" dt="0"/>
  <p:txStyles>
    <p:titleStyle>
      <a:lvl1pPr algn="l" defTabSz="914400" rtl="0" eaLnBrk="1" latinLnBrk="0" hangingPunct="1">
        <a:lnSpc>
          <a:spcPts val="3300"/>
        </a:lnSpc>
        <a:spcBef>
          <a:spcPct val="0"/>
        </a:spcBef>
        <a:buNone/>
        <a:defRPr sz="3000" b="0" i="0" kern="1200">
          <a:solidFill>
            <a:schemeClr val="tx2"/>
          </a:solidFill>
          <a:latin typeface="British Council Sans Headline" panose="020B0504020202020204" pitchFamily="34" charset="0"/>
          <a:ea typeface="+mj-ea"/>
          <a:cs typeface="British Council Sans Headline" panose="020B0504020202020204" pitchFamily="34" charset="0"/>
        </a:defRPr>
      </a:lvl1pPr>
    </p:titleStyle>
    <p:bodyStyle>
      <a:lvl1pPr marL="0" indent="0" algn="l" defTabSz="914400" rtl="0" eaLnBrk="1" latinLnBrk="0" hangingPunct="1">
        <a:lnSpc>
          <a:spcPct val="100000"/>
        </a:lnSpc>
        <a:spcBef>
          <a:spcPts val="600"/>
        </a:spcBef>
        <a:spcAft>
          <a:spcPts val="600"/>
        </a:spcAft>
        <a:buFont typeface="Arial" panose="020B0604020202020204" pitchFamily="34" charset="0"/>
        <a:buNone/>
        <a:defRPr sz="2200" b="1" kern="1200">
          <a:solidFill>
            <a:schemeClr val="tx2"/>
          </a:solidFill>
          <a:latin typeface="+mn-lt"/>
          <a:ea typeface="+mn-ea"/>
          <a:cs typeface="+mn-cs"/>
        </a:defRPr>
      </a:lvl1pPr>
      <a:lvl2pPr marL="0" indent="0" algn="l" defTabSz="914400" rtl="0" eaLnBrk="1" latinLnBrk="0" hangingPunct="1">
        <a:lnSpc>
          <a:spcPct val="100000"/>
        </a:lnSpc>
        <a:spcBef>
          <a:spcPts val="300"/>
        </a:spcBef>
        <a:spcAft>
          <a:spcPts val="600"/>
        </a:spcAft>
        <a:buFont typeface="Arial" panose="020B0604020202020204" pitchFamily="34" charset="0"/>
        <a:buNone/>
        <a:defRPr sz="2000" b="1" kern="1200">
          <a:solidFill>
            <a:schemeClr val="tx1"/>
          </a:solidFill>
          <a:latin typeface="+mn-lt"/>
          <a:ea typeface="+mn-ea"/>
          <a:cs typeface="+mn-cs"/>
        </a:defRPr>
      </a:lvl2pPr>
      <a:lvl3pPr marL="0" indent="0" algn="l" defTabSz="914400" rtl="0" eaLnBrk="1" latinLnBrk="0" hangingPunct="1">
        <a:lnSpc>
          <a:spcPct val="10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180000" indent="-180000" algn="l" defTabSz="914400" rtl="0" eaLnBrk="1" latinLnBrk="0" hangingPunct="1">
        <a:lnSpc>
          <a:spcPct val="100000"/>
        </a:lnSpc>
        <a:spcBef>
          <a:spcPts val="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4pPr>
      <a:lvl5pPr marL="360000" indent="-180000" algn="l" defTabSz="914400" rtl="0" eaLnBrk="1" latinLnBrk="0" hangingPunct="1">
        <a:lnSpc>
          <a:spcPct val="100000"/>
        </a:lnSpc>
        <a:spcBef>
          <a:spcPts val="0"/>
        </a:spcBef>
        <a:spcAft>
          <a:spcPts val="600"/>
        </a:spcAft>
        <a:buClr>
          <a:schemeClr val="accent1"/>
        </a:buClr>
        <a:buFont typeface="British Council Sans"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cNvSpPr>
            <a:spLocks noGrp="1"/>
          </p:cNvSpPr>
          <p:nvPr>
            <p:ph type="title"/>
          </p:nvPr>
        </p:nvSpPr>
        <p:spPr>
          <a:xfrm>
            <a:off x="648000" y="504000"/>
            <a:ext cx="10944000" cy="792000"/>
          </a:xfrm>
          <a:prstGeom prst="rect">
            <a:avLst/>
          </a:prstGeom>
        </p:spPr>
        <p:txBody>
          <a:bodyPr vert="horz" lIns="0" tIns="0" rIns="0" bIns="0" rtlCol="0" anchor="t" anchorCtr="0">
            <a:noAutofit/>
          </a:bodyPr>
          <a:lstStyle/>
          <a:p>
            <a:r>
              <a:rPr lang="en-US" dirty="0"/>
              <a:t>Click to edit Master title style</a:t>
            </a:r>
          </a:p>
        </p:txBody>
      </p:sp>
      <p:sp>
        <p:nvSpPr>
          <p:cNvPr id="3" name="Text"/>
          <p:cNvSpPr>
            <a:spLocks noGrp="1"/>
          </p:cNvSpPr>
          <p:nvPr>
            <p:ph type="body" idx="1"/>
          </p:nvPr>
        </p:nvSpPr>
        <p:spPr>
          <a:xfrm>
            <a:off x="648000" y="1512000"/>
            <a:ext cx="10944000" cy="4500000"/>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a:t>
            </a:r>
            <a:r>
              <a:rPr lang="en-GB" noProof="0" dirty="0"/>
              <a:t>level</a:t>
            </a:r>
          </a:p>
          <a:p>
            <a:pPr lvl="4"/>
            <a:r>
              <a:rPr lang="en-US" dirty="0"/>
              <a:t>Fifth level</a:t>
            </a:r>
          </a:p>
        </p:txBody>
      </p:sp>
    </p:spTree>
    <p:extLst>
      <p:ext uri="{BB962C8B-B14F-4D97-AF65-F5344CB8AC3E}">
        <p14:creationId xmlns:p14="http://schemas.microsoft.com/office/powerpoint/2010/main" val="3762126171"/>
      </p:ext>
    </p:extLst>
  </p:cSld>
  <p:clrMap bg1="lt1" tx1="dk1" bg2="lt2" tx2="dk2" accent1="accent1" accent2="accent2" accent3="accent3" accent4="accent4" accent5="accent5" accent6="accent6" hlink="hlink" folHlink="folHlink"/>
  <p:sldLayoutIdLst>
    <p:sldLayoutId id="2147483708" r:id="rId1"/>
  </p:sldLayoutIdLst>
  <p:hf hdr="0" dt="0"/>
  <p:txStyles>
    <p:titleStyle>
      <a:lvl1pPr algn="l" defTabSz="914400" rtl="0" eaLnBrk="1" latinLnBrk="0" hangingPunct="1">
        <a:lnSpc>
          <a:spcPts val="3300"/>
        </a:lnSpc>
        <a:spcBef>
          <a:spcPct val="0"/>
        </a:spcBef>
        <a:buNone/>
        <a:defRPr sz="3000" b="0" i="0" kern="1200">
          <a:solidFill>
            <a:schemeClr val="tx2"/>
          </a:solidFill>
          <a:latin typeface="British Council Sans Headline" panose="020B0504020202020204" pitchFamily="34" charset="0"/>
          <a:ea typeface="+mj-ea"/>
          <a:cs typeface="British Council Sans Headline" panose="020B0504020202020204" pitchFamily="34" charset="0"/>
        </a:defRPr>
      </a:lvl1pPr>
    </p:titleStyle>
    <p:bodyStyle>
      <a:lvl1pPr marL="0" indent="0" algn="l" defTabSz="914400" rtl="0" eaLnBrk="1" latinLnBrk="0" hangingPunct="1">
        <a:lnSpc>
          <a:spcPct val="100000"/>
        </a:lnSpc>
        <a:spcBef>
          <a:spcPts val="600"/>
        </a:spcBef>
        <a:spcAft>
          <a:spcPts val="600"/>
        </a:spcAft>
        <a:buFont typeface="Arial" panose="020B0604020202020204" pitchFamily="34" charset="0"/>
        <a:buNone/>
        <a:defRPr sz="2200" b="1" kern="1200">
          <a:solidFill>
            <a:schemeClr val="tx2"/>
          </a:solidFill>
          <a:latin typeface="+mn-lt"/>
          <a:ea typeface="+mn-ea"/>
          <a:cs typeface="+mn-cs"/>
        </a:defRPr>
      </a:lvl1pPr>
      <a:lvl2pPr marL="0" indent="0" algn="l" defTabSz="914400" rtl="0" eaLnBrk="1" latinLnBrk="0" hangingPunct="1">
        <a:lnSpc>
          <a:spcPct val="100000"/>
        </a:lnSpc>
        <a:spcBef>
          <a:spcPts val="300"/>
        </a:spcBef>
        <a:spcAft>
          <a:spcPts val="600"/>
        </a:spcAft>
        <a:buFont typeface="Arial" panose="020B0604020202020204" pitchFamily="34" charset="0"/>
        <a:buNone/>
        <a:defRPr sz="2000" b="1" kern="1200">
          <a:solidFill>
            <a:schemeClr val="tx1"/>
          </a:solidFill>
          <a:latin typeface="+mn-lt"/>
          <a:ea typeface="+mn-ea"/>
          <a:cs typeface="+mn-cs"/>
        </a:defRPr>
      </a:lvl2pPr>
      <a:lvl3pPr marL="0" indent="0" algn="l" defTabSz="914400" rtl="0" eaLnBrk="1" latinLnBrk="0" hangingPunct="1">
        <a:lnSpc>
          <a:spcPct val="10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180000" indent="-180000" algn="l" defTabSz="914400" rtl="0" eaLnBrk="1" latinLnBrk="0" hangingPunct="1">
        <a:lnSpc>
          <a:spcPct val="100000"/>
        </a:lnSpc>
        <a:spcBef>
          <a:spcPts val="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4pPr>
      <a:lvl5pPr marL="360000" indent="-180000" algn="l" defTabSz="914400" rtl="0" eaLnBrk="1" latinLnBrk="0" hangingPunct="1">
        <a:lnSpc>
          <a:spcPct val="100000"/>
        </a:lnSpc>
        <a:spcBef>
          <a:spcPts val="0"/>
        </a:spcBef>
        <a:spcAft>
          <a:spcPts val="600"/>
        </a:spcAft>
        <a:buClr>
          <a:schemeClr val="accent1"/>
        </a:buClr>
        <a:buFont typeface="British Council Sans"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
          <p:cNvSpPr>
            <a:spLocks noGrp="1"/>
          </p:cNvSpPr>
          <p:nvPr>
            <p:ph type="ctrTitle"/>
          </p:nvPr>
        </p:nvSpPr>
        <p:spPr/>
        <p:txBody>
          <a:bodyPr/>
          <a:lstStyle/>
          <a:p>
            <a:r>
              <a:rPr lang="en-GB" sz="4000" dirty="0"/>
              <a:t>The Role of Higher Education Partnerships in Conflict-Affected Regions</a:t>
            </a:r>
          </a:p>
        </p:txBody>
      </p:sp>
      <p:sp>
        <p:nvSpPr>
          <p:cNvPr id="4" name="Programme"/>
          <p:cNvSpPr>
            <a:spLocks noGrp="1"/>
          </p:cNvSpPr>
          <p:nvPr>
            <p:ph type="subTitle" idx="1"/>
          </p:nvPr>
        </p:nvSpPr>
        <p:spPr/>
        <p:txBody>
          <a:bodyPr/>
          <a:lstStyle/>
          <a:p>
            <a:r>
              <a:rPr lang="en-GB" dirty="0"/>
              <a:t>Global Insights Hub</a:t>
            </a:r>
          </a:p>
        </p:txBody>
      </p:sp>
      <p:sp>
        <p:nvSpPr>
          <p:cNvPr id="13" name="Date">
            <a:extLst>
              <a:ext uri="{FF2B5EF4-FFF2-40B4-BE49-F238E27FC236}">
                <a16:creationId xmlns:a16="http://schemas.microsoft.com/office/drawing/2014/main" id="{50EC0CEC-1BF7-FB4F-8AF9-847F9A9BB220}"/>
              </a:ext>
            </a:extLst>
          </p:cNvPr>
          <p:cNvSpPr>
            <a:spLocks noGrp="1"/>
          </p:cNvSpPr>
          <p:nvPr>
            <p:ph type="body" sz="quarter" idx="13"/>
          </p:nvPr>
        </p:nvSpPr>
        <p:spPr/>
        <p:txBody>
          <a:bodyPr/>
          <a:lstStyle/>
          <a:p>
            <a:r>
              <a:rPr lang="en-GB" dirty="0"/>
              <a:t>September 2025</a:t>
            </a:r>
          </a:p>
        </p:txBody>
      </p:sp>
    </p:spTree>
    <p:extLst>
      <p:ext uri="{BB962C8B-B14F-4D97-AF65-F5344CB8AC3E}">
        <p14:creationId xmlns:p14="http://schemas.microsoft.com/office/powerpoint/2010/main" val="1569505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3B7F3-5E37-AE09-CE11-4DBC82040034}"/>
              </a:ext>
            </a:extLst>
          </p:cNvPr>
          <p:cNvSpPr>
            <a:spLocks noGrp="1"/>
          </p:cNvSpPr>
          <p:nvPr>
            <p:ph type="title"/>
          </p:nvPr>
        </p:nvSpPr>
        <p:spPr/>
        <p:txBody>
          <a:bodyPr/>
          <a:lstStyle/>
          <a:p>
            <a:r>
              <a:rPr lang="en-GB" dirty="0"/>
              <a:t>Logistical Constraints and Institutional Capacity Building</a:t>
            </a:r>
          </a:p>
        </p:txBody>
      </p:sp>
      <p:sp>
        <p:nvSpPr>
          <p:cNvPr id="3" name="Content Placeholder 2">
            <a:extLst>
              <a:ext uri="{FF2B5EF4-FFF2-40B4-BE49-F238E27FC236}">
                <a16:creationId xmlns:a16="http://schemas.microsoft.com/office/drawing/2014/main" id="{EB2F923C-E101-90EE-1C38-617695A953C9}"/>
              </a:ext>
            </a:extLst>
          </p:cNvPr>
          <p:cNvSpPr>
            <a:spLocks noGrp="1"/>
          </p:cNvSpPr>
          <p:nvPr>
            <p:ph sz="half" idx="1"/>
          </p:nvPr>
        </p:nvSpPr>
        <p:spPr/>
        <p:txBody>
          <a:bodyPr/>
          <a:lstStyle/>
          <a:p>
            <a:pPr algn="ctr">
              <a:lnSpc>
                <a:spcPct val="150000"/>
              </a:lnSpc>
            </a:pPr>
            <a:r>
              <a:rPr lang="en-GB" sz="1800" b="0" dirty="0">
                <a:effectLst/>
                <a:latin typeface="British Council Sans" panose="020B0504020202020204" pitchFamily="34" charset="0"/>
                <a:ea typeface="MS PGothic" panose="020B0600070205080204" pitchFamily="34" charset="-128"/>
                <a:cs typeface="Arial" panose="020B0604020202020204" pitchFamily="34" charset="0"/>
              </a:rPr>
              <a:t>“We had to use a third party, from which the money was transferred initially from the UK site to an institution in another area of Ukraine which was not under occupation, before transferring the money to Kherson, </a:t>
            </a:r>
            <a:r>
              <a:rPr lang="en-GB" sz="1800" dirty="0">
                <a:effectLst/>
                <a:latin typeface="British Council Sans" panose="020B0504020202020204" pitchFamily="34" charset="0"/>
                <a:ea typeface="MS PGothic" panose="020B0600070205080204" pitchFamily="34" charset="-128"/>
                <a:cs typeface="Arial" panose="020B0604020202020204" pitchFamily="34" charset="0"/>
              </a:rPr>
              <a:t>creating this triangle to ensure they could access the funds</a:t>
            </a:r>
            <a:r>
              <a:rPr lang="en-GB" sz="1800" b="0" dirty="0">
                <a:effectLst/>
                <a:latin typeface="British Council Sans" panose="020B0504020202020204" pitchFamily="34" charset="0"/>
                <a:ea typeface="MS PGothic" panose="020B0600070205080204" pitchFamily="34" charset="-128"/>
                <a:cs typeface="Arial" panose="020B0604020202020204" pitchFamily="34" charset="0"/>
              </a:rPr>
              <a:t>”</a:t>
            </a:r>
            <a:endParaRPr lang="en-GB" sz="1800" b="0" dirty="0"/>
          </a:p>
        </p:txBody>
      </p:sp>
      <p:sp>
        <p:nvSpPr>
          <p:cNvPr id="4" name="Picture Placeholder 3">
            <a:extLst>
              <a:ext uri="{FF2B5EF4-FFF2-40B4-BE49-F238E27FC236}">
                <a16:creationId xmlns:a16="http://schemas.microsoft.com/office/drawing/2014/main" id="{FC46B954-6846-7DF8-DCE4-B8F8602202A9}"/>
              </a:ext>
            </a:extLst>
          </p:cNvPr>
          <p:cNvSpPr>
            <a:spLocks noGrp="1"/>
          </p:cNvSpPr>
          <p:nvPr>
            <p:ph type="pic" sz="quarter" idx="13"/>
          </p:nvPr>
        </p:nvSpPr>
        <p:spPr/>
        <p:txBody>
          <a:bodyPr/>
          <a:lstStyle/>
          <a:p>
            <a:pPr algn="ctr">
              <a:lnSpc>
                <a:spcPct val="150000"/>
              </a:lnSpc>
            </a:pPr>
            <a:r>
              <a:rPr lang="en-GB" sz="1800" b="0" dirty="0">
                <a:solidFill>
                  <a:srgbClr val="23085A"/>
                </a:solidFill>
                <a:effectLst/>
                <a:ea typeface="MS PGothic" panose="020B0600070205080204" pitchFamily="34" charset="-128"/>
                <a:cs typeface="Arial" panose="020B0604020202020204" pitchFamily="34" charset="0"/>
              </a:rPr>
              <a:t>“It's difficult to keep doing what you're doing after a night attack because if you see a missile coming and thank God if it's not coming your way, but sometimes </a:t>
            </a:r>
            <a:r>
              <a:rPr lang="en-GB" sz="1800" dirty="0">
                <a:solidFill>
                  <a:srgbClr val="23085A"/>
                </a:solidFill>
                <a:effectLst/>
                <a:ea typeface="MS PGothic" panose="020B0600070205080204" pitchFamily="34" charset="-128"/>
                <a:cs typeface="Arial" panose="020B0604020202020204" pitchFamily="34" charset="0"/>
              </a:rPr>
              <a:t>it's difficult to then calm down, refocus, and keep going</a:t>
            </a:r>
            <a:r>
              <a:rPr lang="en-GB" sz="1800" b="0" dirty="0">
                <a:solidFill>
                  <a:srgbClr val="23085A"/>
                </a:solidFill>
                <a:effectLst/>
                <a:ea typeface="MS PGothic" panose="020B0600070205080204" pitchFamily="34" charset="-128"/>
                <a:cs typeface="Arial" panose="020B0604020202020204" pitchFamily="34" charset="0"/>
              </a:rPr>
              <a:t>. That's what we are trying to do, but it's something that our partners need to remember, that </a:t>
            </a:r>
            <a:r>
              <a:rPr lang="en-GB" sz="1800" dirty="0">
                <a:solidFill>
                  <a:srgbClr val="23085A"/>
                </a:solidFill>
                <a:effectLst/>
                <a:ea typeface="MS PGothic" panose="020B0600070205080204" pitchFamily="34" charset="-128"/>
                <a:cs typeface="Arial" panose="020B0604020202020204" pitchFamily="34" charset="0"/>
              </a:rPr>
              <a:t>this sort of emotional exhaustion is coming</a:t>
            </a:r>
            <a:r>
              <a:rPr lang="en-GB" sz="1800" b="0" dirty="0">
                <a:solidFill>
                  <a:srgbClr val="23085A"/>
                </a:solidFill>
                <a:effectLst/>
                <a:ea typeface="MS PGothic" panose="020B0600070205080204" pitchFamily="34" charset="-128"/>
                <a:cs typeface="Arial" panose="020B0604020202020204" pitchFamily="34" charset="0"/>
              </a:rPr>
              <a:t>, and if it was not that obvious at the beginning, at the initial stage of the full-scale war, it is getting more obvious now.”</a:t>
            </a:r>
          </a:p>
          <a:p>
            <a:pPr algn="ctr">
              <a:lnSpc>
                <a:spcPct val="150000"/>
              </a:lnSpc>
            </a:pPr>
            <a:endParaRPr lang="en-GB" b="0" dirty="0"/>
          </a:p>
        </p:txBody>
      </p:sp>
      <p:sp>
        <p:nvSpPr>
          <p:cNvPr id="5" name="Slide Number Placeholder 4">
            <a:extLst>
              <a:ext uri="{FF2B5EF4-FFF2-40B4-BE49-F238E27FC236}">
                <a16:creationId xmlns:a16="http://schemas.microsoft.com/office/drawing/2014/main" id="{9AAA2BCF-CC6B-E172-722B-B2DD39F01929}"/>
              </a:ext>
            </a:extLst>
          </p:cNvPr>
          <p:cNvSpPr>
            <a:spLocks noGrp="1"/>
          </p:cNvSpPr>
          <p:nvPr>
            <p:ph type="sldNum" sz="quarter" idx="12"/>
          </p:nvPr>
        </p:nvSpPr>
        <p:spPr/>
        <p:txBody>
          <a:bodyPr/>
          <a:lstStyle/>
          <a:p>
            <a:fld id="{A36854FA-307F-854E-96D4-DE585DB24BD3}" type="slidenum">
              <a:rPr lang="en-GB" noProof="0" smtClean="0"/>
              <a:t>10</a:t>
            </a:fld>
            <a:endParaRPr lang="en-GB" noProof="0"/>
          </a:p>
        </p:txBody>
      </p:sp>
    </p:spTree>
    <p:extLst>
      <p:ext uri="{BB962C8B-B14F-4D97-AF65-F5344CB8AC3E}">
        <p14:creationId xmlns:p14="http://schemas.microsoft.com/office/powerpoint/2010/main" val="3756498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E72CE-F999-3317-9445-6EA5B6849E25}"/>
              </a:ext>
            </a:extLst>
          </p:cNvPr>
          <p:cNvSpPr>
            <a:spLocks noGrp="1"/>
          </p:cNvSpPr>
          <p:nvPr>
            <p:ph type="title"/>
          </p:nvPr>
        </p:nvSpPr>
        <p:spPr/>
        <p:txBody>
          <a:bodyPr/>
          <a:lstStyle/>
          <a:p>
            <a:r>
              <a:rPr lang="en-GB" dirty="0"/>
              <a:t>Contextual Understanding and Challenging Narratives</a:t>
            </a:r>
          </a:p>
        </p:txBody>
      </p:sp>
      <p:sp>
        <p:nvSpPr>
          <p:cNvPr id="3" name="Content Placeholder 2">
            <a:extLst>
              <a:ext uri="{FF2B5EF4-FFF2-40B4-BE49-F238E27FC236}">
                <a16:creationId xmlns:a16="http://schemas.microsoft.com/office/drawing/2014/main" id="{08804581-1146-08B6-9F47-E7089E59CFA6}"/>
              </a:ext>
            </a:extLst>
          </p:cNvPr>
          <p:cNvSpPr>
            <a:spLocks noGrp="1"/>
          </p:cNvSpPr>
          <p:nvPr>
            <p:ph sz="half" idx="1"/>
          </p:nvPr>
        </p:nvSpPr>
        <p:spPr/>
        <p:txBody>
          <a:bodyPr/>
          <a:lstStyle/>
          <a:p>
            <a:pPr algn="ctr">
              <a:lnSpc>
                <a:spcPct val="150000"/>
              </a:lnSpc>
            </a:pPr>
            <a:r>
              <a:rPr lang="en-GB" sz="1800" b="0" dirty="0">
                <a:effectLst/>
                <a:latin typeface="British Council Sans" panose="020B0504020202020204" pitchFamily="34" charset="0"/>
                <a:ea typeface="MS PGothic" panose="020B0600070205080204" pitchFamily="34" charset="-128"/>
                <a:cs typeface="Arial" panose="020B0604020202020204" pitchFamily="34" charset="0"/>
              </a:rPr>
              <a:t>“I've had students come to me, saying that this university would accept me and </a:t>
            </a:r>
            <a:r>
              <a:rPr lang="en-GB" sz="1800" dirty="0">
                <a:effectLst/>
                <a:latin typeface="British Council Sans" panose="020B0504020202020204" pitchFamily="34" charset="0"/>
                <a:ea typeface="MS PGothic" panose="020B0600070205080204" pitchFamily="34" charset="-128"/>
                <a:cs typeface="Arial" panose="020B0604020202020204" pitchFamily="34" charset="0"/>
              </a:rPr>
              <a:t>it's quite clearly a fake university</a:t>
            </a:r>
            <a:r>
              <a:rPr lang="en-GB" sz="1800" b="0" dirty="0">
                <a:effectLst/>
                <a:latin typeface="British Council Sans" panose="020B0504020202020204" pitchFamily="34" charset="0"/>
                <a:ea typeface="MS PGothic" panose="020B0600070205080204" pitchFamily="34" charset="-128"/>
                <a:cs typeface="Arial" panose="020B0604020202020204" pitchFamily="34" charset="0"/>
              </a:rPr>
              <a:t>, somewhere that will take anybody with a pulse, but they were branding and portraying themselves as an American medical school and I had to sit down and say, you need to be aware…. there was a massive court case in Iraq internally and in America, and </a:t>
            </a:r>
            <a:r>
              <a:rPr lang="en-GB" sz="1800" dirty="0">
                <a:effectLst/>
                <a:latin typeface="British Council Sans" panose="020B0504020202020204" pitchFamily="34" charset="0"/>
                <a:ea typeface="MS PGothic" panose="020B0600070205080204" pitchFamily="34" charset="-128"/>
                <a:cs typeface="Arial" panose="020B0604020202020204" pitchFamily="34" charset="0"/>
              </a:rPr>
              <a:t>ever since then, it’s synonymous with a scam</a:t>
            </a:r>
            <a:r>
              <a:rPr lang="en-GB" sz="1800" b="0" dirty="0">
                <a:effectLst/>
                <a:latin typeface="British Council Sans" panose="020B0504020202020204" pitchFamily="34" charset="0"/>
                <a:ea typeface="MS PGothic" panose="020B0600070205080204" pitchFamily="34" charset="-128"/>
                <a:cs typeface="Arial" panose="020B0604020202020204" pitchFamily="34" charset="0"/>
              </a:rPr>
              <a:t>. “</a:t>
            </a:r>
            <a:endParaRPr lang="en-GB" b="0" dirty="0"/>
          </a:p>
        </p:txBody>
      </p:sp>
      <p:sp>
        <p:nvSpPr>
          <p:cNvPr id="4" name="Picture Placeholder 3">
            <a:extLst>
              <a:ext uri="{FF2B5EF4-FFF2-40B4-BE49-F238E27FC236}">
                <a16:creationId xmlns:a16="http://schemas.microsoft.com/office/drawing/2014/main" id="{5F03B766-F51D-52FC-9898-9EAD20468599}"/>
              </a:ext>
            </a:extLst>
          </p:cNvPr>
          <p:cNvSpPr>
            <a:spLocks noGrp="1"/>
          </p:cNvSpPr>
          <p:nvPr>
            <p:ph type="pic" sz="quarter" idx="13"/>
          </p:nvPr>
        </p:nvSpPr>
        <p:spPr/>
        <p:txBody>
          <a:bodyPr/>
          <a:lstStyle/>
          <a:p>
            <a:pPr algn="just">
              <a:lnSpc>
                <a:spcPct val="150000"/>
              </a:lnSpc>
            </a:pPr>
            <a:r>
              <a:rPr lang="en-GB" sz="1800" b="0" dirty="0">
                <a:effectLst/>
                <a:latin typeface="British Council Sans" panose="020B0504020202020204" pitchFamily="34" charset="0"/>
                <a:ea typeface="MS PGothic" panose="020B0600070205080204" pitchFamily="34" charset="-128"/>
                <a:cs typeface="Arial" panose="020B0604020202020204" pitchFamily="34" charset="0"/>
              </a:rPr>
              <a:t>“We did have some reluctance to work with British funding. Someone once said to me, “surely it opens doors for you”, but no, it shuts them, because </a:t>
            </a:r>
            <a:r>
              <a:rPr lang="en-GB" sz="1800" dirty="0">
                <a:effectLst/>
                <a:latin typeface="British Council Sans" panose="020B0504020202020204" pitchFamily="34" charset="0"/>
                <a:ea typeface="MS PGothic" panose="020B0600070205080204" pitchFamily="34" charset="-128"/>
                <a:cs typeface="Arial" panose="020B0604020202020204" pitchFamily="34" charset="0"/>
              </a:rPr>
              <a:t>a lot of people still associate the UK with divide and rule</a:t>
            </a:r>
            <a:r>
              <a:rPr lang="en-GB" sz="1800" b="0" dirty="0">
                <a:effectLst/>
                <a:latin typeface="British Council Sans" panose="020B0504020202020204" pitchFamily="34" charset="0"/>
                <a:ea typeface="MS PGothic" panose="020B0600070205080204" pitchFamily="34" charset="-128"/>
                <a:cs typeface="Arial" panose="020B0604020202020204" pitchFamily="34" charset="0"/>
              </a:rPr>
              <a:t>, and that contextual history. If you historicise that relationship and how that might be understood, rightly or wrongly, by, just a normal person that doesn't really engage with politics... our international expertise in higher education is great, but </a:t>
            </a:r>
            <a:r>
              <a:rPr lang="en-GB" sz="1800" dirty="0">
                <a:effectLst/>
                <a:latin typeface="British Council Sans" panose="020B0504020202020204" pitchFamily="34" charset="0"/>
                <a:ea typeface="MS PGothic" panose="020B0600070205080204" pitchFamily="34" charset="-128"/>
                <a:cs typeface="Arial" panose="020B0604020202020204" pitchFamily="34" charset="0"/>
              </a:rPr>
              <a:t>we also have a political impact that’s not so great</a:t>
            </a:r>
            <a:r>
              <a:rPr lang="en-GB" sz="1800" b="0" dirty="0">
                <a:effectLst/>
                <a:latin typeface="British Council Sans" panose="020B0504020202020204" pitchFamily="34" charset="0"/>
                <a:ea typeface="MS PGothic" panose="020B0600070205080204" pitchFamily="34" charset="-128"/>
                <a:cs typeface="Arial" panose="020B0604020202020204" pitchFamily="34" charset="0"/>
              </a:rPr>
              <a:t>… “</a:t>
            </a:r>
            <a:endParaRPr lang="en-GB" b="0" dirty="0"/>
          </a:p>
        </p:txBody>
      </p:sp>
      <p:sp>
        <p:nvSpPr>
          <p:cNvPr id="5" name="Slide Number Placeholder 4">
            <a:extLst>
              <a:ext uri="{FF2B5EF4-FFF2-40B4-BE49-F238E27FC236}">
                <a16:creationId xmlns:a16="http://schemas.microsoft.com/office/drawing/2014/main" id="{C1B42BC0-D2C7-1609-8328-07FC1F156A92}"/>
              </a:ext>
            </a:extLst>
          </p:cNvPr>
          <p:cNvSpPr>
            <a:spLocks noGrp="1"/>
          </p:cNvSpPr>
          <p:nvPr>
            <p:ph type="sldNum" sz="quarter" idx="12"/>
          </p:nvPr>
        </p:nvSpPr>
        <p:spPr/>
        <p:txBody>
          <a:bodyPr/>
          <a:lstStyle/>
          <a:p>
            <a:fld id="{A36854FA-307F-854E-96D4-DE585DB24BD3}" type="slidenum">
              <a:rPr lang="en-GB" noProof="0" smtClean="0"/>
              <a:t>11</a:t>
            </a:fld>
            <a:endParaRPr lang="en-GB" noProof="0"/>
          </a:p>
        </p:txBody>
      </p:sp>
    </p:spTree>
    <p:extLst>
      <p:ext uri="{BB962C8B-B14F-4D97-AF65-F5344CB8AC3E}">
        <p14:creationId xmlns:p14="http://schemas.microsoft.com/office/powerpoint/2010/main" val="545487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E199E-A861-9F1C-F81A-CE0A51E074CE}"/>
              </a:ext>
            </a:extLst>
          </p:cNvPr>
          <p:cNvSpPr>
            <a:spLocks noGrp="1"/>
          </p:cNvSpPr>
          <p:nvPr>
            <p:ph type="title"/>
          </p:nvPr>
        </p:nvSpPr>
        <p:spPr/>
        <p:txBody>
          <a:bodyPr/>
          <a:lstStyle/>
          <a:p>
            <a:r>
              <a:rPr lang="en-GB" dirty="0"/>
              <a:t>Human Capital Development</a:t>
            </a:r>
          </a:p>
        </p:txBody>
      </p:sp>
      <p:sp>
        <p:nvSpPr>
          <p:cNvPr id="3" name="Content Placeholder 2">
            <a:extLst>
              <a:ext uri="{FF2B5EF4-FFF2-40B4-BE49-F238E27FC236}">
                <a16:creationId xmlns:a16="http://schemas.microsoft.com/office/drawing/2014/main" id="{58138205-E892-13C6-15CB-402A6FB8A93B}"/>
              </a:ext>
            </a:extLst>
          </p:cNvPr>
          <p:cNvSpPr>
            <a:spLocks noGrp="1"/>
          </p:cNvSpPr>
          <p:nvPr>
            <p:ph sz="half" idx="1"/>
          </p:nvPr>
        </p:nvSpPr>
        <p:spPr/>
        <p:txBody>
          <a:bodyPr/>
          <a:lstStyle/>
          <a:p>
            <a:pPr algn="ctr">
              <a:lnSpc>
                <a:spcPct val="150000"/>
              </a:lnSpc>
            </a:pPr>
            <a:r>
              <a:rPr lang="en-GB" sz="1800" b="0" dirty="0"/>
              <a:t>“</a:t>
            </a:r>
            <a:r>
              <a:rPr lang="en-GB" sz="1800" b="0" dirty="0">
                <a:effectLst/>
                <a:ea typeface="MS PGothic" panose="020B0600070205080204" pitchFamily="34" charset="-128"/>
                <a:cs typeface="Arial" panose="020B0604020202020204" pitchFamily="34" charset="0"/>
              </a:rPr>
              <a:t>In our context, there still needs a lot more support to bring women to the same stage that men are at, because </a:t>
            </a:r>
            <a:r>
              <a:rPr lang="en-GB" sz="1800" dirty="0">
                <a:effectLst/>
                <a:ea typeface="MS PGothic" panose="020B0600070205080204" pitchFamily="34" charset="-128"/>
                <a:cs typeface="Arial" panose="020B0604020202020204" pitchFamily="34" charset="0"/>
              </a:rPr>
              <a:t>they've got a lot more freedom to engage</a:t>
            </a:r>
            <a:r>
              <a:rPr lang="en-GB" sz="1800" b="0" dirty="0">
                <a:effectLst/>
                <a:ea typeface="MS PGothic" panose="020B0600070205080204" pitchFamily="34" charset="-128"/>
                <a:cs typeface="Arial" panose="020B0604020202020204" pitchFamily="34" charset="0"/>
              </a:rPr>
              <a:t> and are accepted more in the spaces that we're talking about”</a:t>
            </a:r>
            <a:endParaRPr lang="en-GB" sz="1800" b="0" dirty="0"/>
          </a:p>
        </p:txBody>
      </p:sp>
      <p:sp>
        <p:nvSpPr>
          <p:cNvPr id="4" name="Picture Placeholder 3">
            <a:extLst>
              <a:ext uri="{FF2B5EF4-FFF2-40B4-BE49-F238E27FC236}">
                <a16:creationId xmlns:a16="http://schemas.microsoft.com/office/drawing/2014/main" id="{36C7DDCF-5B2F-F90F-09F5-F95BB6B61658}"/>
              </a:ext>
            </a:extLst>
          </p:cNvPr>
          <p:cNvSpPr>
            <a:spLocks noGrp="1"/>
          </p:cNvSpPr>
          <p:nvPr>
            <p:ph type="pic" sz="quarter" idx="13"/>
          </p:nvPr>
        </p:nvSpPr>
        <p:spPr/>
        <p:txBody>
          <a:bodyPr/>
          <a:lstStyle/>
          <a:p>
            <a:pPr algn="ctr">
              <a:lnSpc>
                <a:spcPct val="150000"/>
              </a:lnSpc>
            </a:pPr>
            <a:r>
              <a:rPr lang="en-GB" sz="1800" b="0" dirty="0">
                <a:effectLst/>
                <a:latin typeface="British Council Sans" panose="020B0504020202020204" pitchFamily="34" charset="0"/>
                <a:ea typeface="MS PGothic" panose="020B0600070205080204" pitchFamily="34" charset="-128"/>
                <a:cs typeface="Arial" panose="020B0604020202020204" pitchFamily="34" charset="0"/>
              </a:rPr>
              <a:t>“The continuation of that education, which will still churn out graduates, it's so important to develop </a:t>
            </a:r>
            <a:r>
              <a:rPr lang="en-GB" sz="1800" dirty="0">
                <a:effectLst/>
                <a:latin typeface="British Council Sans" panose="020B0504020202020204" pitchFamily="34" charset="0"/>
                <a:ea typeface="MS PGothic" panose="020B0600070205080204" pitchFamily="34" charset="-128"/>
                <a:cs typeface="Arial" panose="020B0604020202020204" pitchFamily="34" charset="0"/>
              </a:rPr>
              <a:t>those soft skills of understanding different perspectives, global perspectives </a:t>
            </a:r>
            <a:r>
              <a:rPr lang="en-GB" sz="1800" b="0" dirty="0">
                <a:effectLst/>
                <a:latin typeface="British Council Sans" panose="020B0504020202020204" pitchFamily="34" charset="0"/>
                <a:ea typeface="MS PGothic" panose="020B0600070205080204" pitchFamily="34" charset="-128"/>
                <a:cs typeface="Arial" panose="020B0604020202020204" pitchFamily="34" charset="0"/>
              </a:rPr>
              <a:t>that will undoubtedly, stand them in good stead for their employability in the future”</a:t>
            </a:r>
            <a:endParaRPr lang="en-GB" b="0" dirty="0"/>
          </a:p>
        </p:txBody>
      </p:sp>
      <p:sp>
        <p:nvSpPr>
          <p:cNvPr id="5" name="Slide Number Placeholder 4">
            <a:extLst>
              <a:ext uri="{FF2B5EF4-FFF2-40B4-BE49-F238E27FC236}">
                <a16:creationId xmlns:a16="http://schemas.microsoft.com/office/drawing/2014/main" id="{007323B1-30F6-29A0-583B-335C86822D11}"/>
              </a:ext>
            </a:extLst>
          </p:cNvPr>
          <p:cNvSpPr>
            <a:spLocks noGrp="1"/>
          </p:cNvSpPr>
          <p:nvPr>
            <p:ph type="sldNum" sz="quarter" idx="12"/>
          </p:nvPr>
        </p:nvSpPr>
        <p:spPr/>
        <p:txBody>
          <a:bodyPr/>
          <a:lstStyle/>
          <a:p>
            <a:fld id="{A36854FA-307F-854E-96D4-DE585DB24BD3}" type="slidenum">
              <a:rPr lang="en-GB" noProof="0" smtClean="0"/>
              <a:t>12</a:t>
            </a:fld>
            <a:endParaRPr lang="en-GB" noProof="0"/>
          </a:p>
        </p:txBody>
      </p:sp>
    </p:spTree>
    <p:extLst>
      <p:ext uri="{BB962C8B-B14F-4D97-AF65-F5344CB8AC3E}">
        <p14:creationId xmlns:p14="http://schemas.microsoft.com/office/powerpoint/2010/main" val="3591872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16A53-C50B-FD70-38E3-B322859BDA71}"/>
              </a:ext>
            </a:extLst>
          </p:cNvPr>
          <p:cNvSpPr>
            <a:spLocks noGrp="1"/>
          </p:cNvSpPr>
          <p:nvPr>
            <p:ph type="title"/>
          </p:nvPr>
        </p:nvSpPr>
        <p:spPr/>
        <p:txBody>
          <a:bodyPr/>
          <a:lstStyle/>
          <a:p>
            <a:r>
              <a:rPr lang="en-GB" dirty="0"/>
              <a:t>Advancing Equality, Diversity and Inclusion</a:t>
            </a:r>
          </a:p>
        </p:txBody>
      </p:sp>
      <p:sp>
        <p:nvSpPr>
          <p:cNvPr id="3" name="Content Placeholder 2">
            <a:extLst>
              <a:ext uri="{FF2B5EF4-FFF2-40B4-BE49-F238E27FC236}">
                <a16:creationId xmlns:a16="http://schemas.microsoft.com/office/drawing/2014/main" id="{D4732BE6-3973-01A8-97C6-9D657C2DF847}"/>
              </a:ext>
            </a:extLst>
          </p:cNvPr>
          <p:cNvSpPr>
            <a:spLocks noGrp="1"/>
          </p:cNvSpPr>
          <p:nvPr>
            <p:ph sz="half" idx="1"/>
          </p:nvPr>
        </p:nvSpPr>
        <p:spPr/>
        <p:txBody>
          <a:bodyPr/>
          <a:lstStyle/>
          <a:p>
            <a:pPr algn="ctr">
              <a:lnSpc>
                <a:spcPct val="150000"/>
              </a:lnSpc>
            </a:pPr>
            <a:r>
              <a:rPr lang="en-GB" sz="1800" b="0" dirty="0">
                <a:effectLst/>
                <a:latin typeface="British Council Sans" panose="020B0504020202020204" pitchFamily="34" charset="0"/>
                <a:ea typeface="MS PGothic" panose="020B0600070205080204" pitchFamily="34" charset="-128"/>
                <a:cs typeface="Arial" panose="020B0604020202020204" pitchFamily="34" charset="0"/>
              </a:rPr>
              <a:t>“Our academic community is </a:t>
            </a:r>
            <a:r>
              <a:rPr lang="en-GB" sz="1800" dirty="0">
                <a:effectLst/>
                <a:latin typeface="British Council Sans" panose="020B0504020202020204" pitchFamily="34" charset="0"/>
                <a:ea typeface="MS PGothic" panose="020B0600070205080204" pitchFamily="34" charset="-128"/>
                <a:cs typeface="Arial" panose="020B0604020202020204" pitchFamily="34" charset="0"/>
              </a:rPr>
              <a:t>getting more inclusive </a:t>
            </a:r>
            <a:r>
              <a:rPr lang="en-GB" sz="1800" b="0" dirty="0">
                <a:effectLst/>
                <a:latin typeface="British Council Sans" panose="020B0504020202020204" pitchFamily="34" charset="0"/>
                <a:ea typeface="MS PGothic" panose="020B0600070205080204" pitchFamily="34" charset="-128"/>
                <a:cs typeface="Arial" panose="020B0604020202020204" pitchFamily="34" charset="0"/>
              </a:rPr>
              <a:t>because we are talking about the injuries that the soldiers are having as part of the fighting process. As a society are also changing and we are getting more and more inclusive, so for example, in terms of </a:t>
            </a:r>
            <a:r>
              <a:rPr lang="en-GB" sz="1800" dirty="0">
                <a:effectLst/>
                <a:latin typeface="British Council Sans" panose="020B0504020202020204" pitchFamily="34" charset="0"/>
                <a:ea typeface="MS PGothic" panose="020B0600070205080204" pitchFamily="34" charset="-128"/>
                <a:cs typeface="Arial" panose="020B0604020202020204" pitchFamily="34" charset="0"/>
              </a:rPr>
              <a:t>the infrastructure for soldiers injured</a:t>
            </a:r>
            <a:r>
              <a:rPr lang="en-GB" sz="1800" b="0" dirty="0">
                <a:effectLst/>
                <a:latin typeface="British Council Sans" panose="020B0504020202020204" pitchFamily="34" charset="0"/>
                <a:ea typeface="MS PGothic" panose="020B0600070205080204" pitchFamily="34" charset="-128"/>
                <a:cs typeface="Arial" panose="020B0604020202020204" pitchFamily="34" charset="0"/>
              </a:rPr>
              <a:t>, it has helped a lot.”</a:t>
            </a:r>
            <a:endParaRPr lang="en-GB" b="0" dirty="0"/>
          </a:p>
        </p:txBody>
      </p:sp>
      <p:sp>
        <p:nvSpPr>
          <p:cNvPr id="4" name="Picture Placeholder 3">
            <a:extLst>
              <a:ext uri="{FF2B5EF4-FFF2-40B4-BE49-F238E27FC236}">
                <a16:creationId xmlns:a16="http://schemas.microsoft.com/office/drawing/2014/main" id="{4175F760-8F7D-829B-F11C-04139F968D85}"/>
              </a:ext>
            </a:extLst>
          </p:cNvPr>
          <p:cNvSpPr>
            <a:spLocks noGrp="1"/>
          </p:cNvSpPr>
          <p:nvPr>
            <p:ph type="pic" sz="quarter" idx="13"/>
          </p:nvPr>
        </p:nvSpPr>
        <p:spPr/>
        <p:txBody>
          <a:bodyPr/>
          <a:lstStyle/>
          <a:p>
            <a:pPr algn="ctr">
              <a:lnSpc>
                <a:spcPct val="150000"/>
              </a:lnSpc>
            </a:pPr>
            <a:r>
              <a:rPr lang="en-GB" sz="1800" b="0" dirty="0">
                <a:effectLst/>
                <a:latin typeface="British Council Sans" panose="020B0504020202020204" pitchFamily="34" charset="0"/>
                <a:ea typeface="MS PGothic" panose="020B0600070205080204" pitchFamily="34" charset="-128"/>
                <a:cs typeface="Arial" panose="020B0604020202020204" pitchFamily="34" charset="0"/>
              </a:rPr>
              <a:t>“There is absolutely no structure or support in this country for students with autism. None. They are forced through the local system with no support at all, as </a:t>
            </a:r>
            <a:r>
              <a:rPr lang="en-GB" sz="1800" dirty="0">
                <a:effectLst/>
                <a:latin typeface="British Council Sans" panose="020B0504020202020204" pitchFamily="34" charset="0"/>
                <a:ea typeface="MS PGothic" panose="020B0600070205080204" pitchFamily="34" charset="-128"/>
                <a:cs typeface="Arial" panose="020B0604020202020204" pitchFamily="34" charset="0"/>
              </a:rPr>
              <a:t>it is not considered valuable to invest in special needs education here</a:t>
            </a:r>
            <a:r>
              <a:rPr lang="en-GB" sz="1800" b="0" dirty="0">
                <a:effectLst/>
                <a:latin typeface="British Council Sans" panose="020B0504020202020204" pitchFamily="34" charset="0"/>
                <a:ea typeface="MS PGothic" panose="020B0600070205080204" pitchFamily="34" charset="-128"/>
                <a:cs typeface="Arial" panose="020B0604020202020204" pitchFamily="34" charset="0"/>
              </a:rPr>
              <a:t>. What better way to build peace than to make sure that the most vulnerable members of society are taken care of, and that this is seen as valuable”</a:t>
            </a:r>
            <a:endParaRPr lang="en-GB" b="0" dirty="0"/>
          </a:p>
        </p:txBody>
      </p:sp>
      <p:sp>
        <p:nvSpPr>
          <p:cNvPr id="5" name="Slide Number Placeholder 4">
            <a:extLst>
              <a:ext uri="{FF2B5EF4-FFF2-40B4-BE49-F238E27FC236}">
                <a16:creationId xmlns:a16="http://schemas.microsoft.com/office/drawing/2014/main" id="{295AE878-81E0-5B32-FDEF-D105CB85DB49}"/>
              </a:ext>
            </a:extLst>
          </p:cNvPr>
          <p:cNvSpPr>
            <a:spLocks noGrp="1"/>
          </p:cNvSpPr>
          <p:nvPr>
            <p:ph type="sldNum" sz="quarter" idx="12"/>
          </p:nvPr>
        </p:nvSpPr>
        <p:spPr/>
        <p:txBody>
          <a:bodyPr/>
          <a:lstStyle/>
          <a:p>
            <a:fld id="{A36854FA-307F-854E-96D4-DE585DB24BD3}" type="slidenum">
              <a:rPr lang="en-GB" noProof="0" smtClean="0"/>
              <a:t>13</a:t>
            </a:fld>
            <a:endParaRPr lang="en-GB" noProof="0"/>
          </a:p>
        </p:txBody>
      </p:sp>
    </p:spTree>
    <p:extLst>
      <p:ext uri="{BB962C8B-B14F-4D97-AF65-F5344CB8AC3E}">
        <p14:creationId xmlns:p14="http://schemas.microsoft.com/office/powerpoint/2010/main" val="3351533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62F2F-0C2A-7E84-B236-B9BC8D667003}"/>
              </a:ext>
            </a:extLst>
          </p:cNvPr>
          <p:cNvSpPr>
            <a:spLocks noGrp="1"/>
          </p:cNvSpPr>
          <p:nvPr>
            <p:ph type="title"/>
          </p:nvPr>
        </p:nvSpPr>
        <p:spPr/>
        <p:txBody>
          <a:bodyPr/>
          <a:lstStyle/>
          <a:p>
            <a:r>
              <a:rPr lang="en-GB" dirty="0"/>
              <a:t>Access to Resources</a:t>
            </a:r>
          </a:p>
        </p:txBody>
      </p:sp>
      <p:sp>
        <p:nvSpPr>
          <p:cNvPr id="3" name="Content Placeholder 2">
            <a:extLst>
              <a:ext uri="{FF2B5EF4-FFF2-40B4-BE49-F238E27FC236}">
                <a16:creationId xmlns:a16="http://schemas.microsoft.com/office/drawing/2014/main" id="{24E9CBDC-9C2F-EF64-889F-6165BA02B3C3}"/>
              </a:ext>
            </a:extLst>
          </p:cNvPr>
          <p:cNvSpPr>
            <a:spLocks noGrp="1"/>
          </p:cNvSpPr>
          <p:nvPr>
            <p:ph sz="half" idx="1"/>
          </p:nvPr>
        </p:nvSpPr>
        <p:spPr/>
        <p:txBody>
          <a:bodyPr/>
          <a:lstStyle/>
          <a:p>
            <a:pPr algn="ctr">
              <a:lnSpc>
                <a:spcPct val="150000"/>
              </a:lnSpc>
            </a:pPr>
            <a:r>
              <a:rPr lang="en-GB" sz="1800" b="0" dirty="0">
                <a:solidFill>
                  <a:srgbClr val="23085A"/>
                </a:solidFill>
                <a:effectLst/>
                <a:ea typeface="MS PGothic" panose="020B0600070205080204" pitchFamily="34" charset="-128"/>
                <a:cs typeface="Arial" panose="020B0604020202020204" pitchFamily="34" charset="0"/>
              </a:rPr>
              <a:t>“We've tried to bring other faculty members in with other parts of the project except to try to be more inclusive, but </a:t>
            </a:r>
            <a:r>
              <a:rPr lang="en-GB" sz="1800" dirty="0">
                <a:solidFill>
                  <a:srgbClr val="23085A"/>
                </a:solidFill>
                <a:effectLst/>
                <a:ea typeface="MS PGothic" panose="020B0600070205080204" pitchFamily="34" charset="-128"/>
                <a:cs typeface="Arial" panose="020B0604020202020204" pitchFamily="34" charset="0"/>
              </a:rPr>
              <a:t>there's only so much you could do in three years with a certain amount of money</a:t>
            </a:r>
            <a:r>
              <a:rPr lang="en-GB" sz="1800" b="0" dirty="0">
                <a:solidFill>
                  <a:srgbClr val="23085A"/>
                </a:solidFill>
                <a:effectLst/>
                <a:ea typeface="MS PGothic" panose="020B0600070205080204" pitchFamily="34" charset="-128"/>
                <a:cs typeface="Arial" panose="020B0604020202020204" pitchFamily="34" charset="0"/>
              </a:rPr>
              <a:t>.”</a:t>
            </a:r>
          </a:p>
          <a:p>
            <a:pPr algn="ctr">
              <a:lnSpc>
                <a:spcPct val="150000"/>
              </a:lnSpc>
            </a:pPr>
            <a:endParaRPr lang="en-GB" b="0" dirty="0"/>
          </a:p>
        </p:txBody>
      </p:sp>
      <p:sp>
        <p:nvSpPr>
          <p:cNvPr id="4" name="Picture Placeholder 3">
            <a:extLst>
              <a:ext uri="{FF2B5EF4-FFF2-40B4-BE49-F238E27FC236}">
                <a16:creationId xmlns:a16="http://schemas.microsoft.com/office/drawing/2014/main" id="{51ED1BFE-E11E-D668-C963-ED9DA83CB934}"/>
              </a:ext>
            </a:extLst>
          </p:cNvPr>
          <p:cNvSpPr>
            <a:spLocks noGrp="1"/>
          </p:cNvSpPr>
          <p:nvPr>
            <p:ph type="pic" sz="quarter" idx="13"/>
          </p:nvPr>
        </p:nvSpPr>
        <p:spPr/>
        <p:txBody>
          <a:bodyPr/>
          <a:lstStyle/>
          <a:p>
            <a:pPr marL="637540" marR="180340" algn="just">
              <a:lnSpc>
                <a:spcPct val="150000"/>
              </a:lnSpc>
              <a:spcBef>
                <a:spcPts val="1000"/>
              </a:spcBef>
              <a:spcAft>
                <a:spcPts val="800"/>
              </a:spcAft>
            </a:pPr>
            <a:r>
              <a:rPr lang="en-GB" sz="1800" b="0" dirty="0">
                <a:solidFill>
                  <a:srgbClr val="23085A"/>
                </a:solidFill>
                <a:effectLst/>
                <a:latin typeface="British Council Sans" panose="020B0504020202020204" pitchFamily="34" charset="0"/>
                <a:ea typeface="MS PGothic" panose="020B0600070205080204" pitchFamily="34" charset="-128"/>
                <a:cs typeface="Arial" panose="020B0604020202020204" pitchFamily="34" charset="0"/>
              </a:rPr>
              <a:t>“So, they were going to cut us from the application process at that stage, but we appealed and said, you're asking us to work on capacity development with universities in conflict affected context. </a:t>
            </a:r>
            <a:r>
              <a:rPr lang="en-GB" sz="1800" dirty="0">
                <a:solidFill>
                  <a:srgbClr val="23085A"/>
                </a:solidFill>
                <a:effectLst/>
                <a:latin typeface="British Council Sans" panose="020B0504020202020204" pitchFamily="34" charset="0"/>
                <a:ea typeface="MS PGothic" panose="020B0600070205080204" pitchFamily="34" charset="-128"/>
                <a:cs typeface="Arial" panose="020B0604020202020204" pitchFamily="34" charset="0"/>
              </a:rPr>
              <a:t>Of course, they're not going to pass due diligence</a:t>
            </a:r>
            <a:r>
              <a:rPr lang="en-GB" sz="1800" b="0" dirty="0">
                <a:solidFill>
                  <a:srgbClr val="23085A"/>
                </a:solidFill>
                <a:effectLst/>
                <a:latin typeface="British Council Sans" panose="020B0504020202020204" pitchFamily="34" charset="0"/>
                <a:ea typeface="MS PGothic" panose="020B0600070205080204" pitchFamily="34" charset="-128"/>
                <a:cs typeface="Arial" panose="020B0604020202020204" pitchFamily="34" charset="0"/>
              </a:rPr>
              <a:t>, it’s a contradictory thing to ask us to do this and then cut us for them not being at the level you want them to be.”</a:t>
            </a:r>
            <a:endParaRPr lang="en-GB" sz="1800" b="0" dirty="0">
              <a:solidFill>
                <a:srgbClr val="23085A"/>
              </a:solidFill>
              <a:effectLst/>
              <a:latin typeface="Arial" panose="020B0604020202020204" pitchFamily="34" charset="0"/>
              <a:ea typeface="MS PGothic" panose="020B0600070205080204" pitchFamily="34" charset="-128"/>
              <a:cs typeface="Arial" panose="020B0604020202020204" pitchFamily="34" charset="0"/>
            </a:endParaRPr>
          </a:p>
        </p:txBody>
      </p:sp>
      <p:sp>
        <p:nvSpPr>
          <p:cNvPr id="5" name="Slide Number Placeholder 4">
            <a:extLst>
              <a:ext uri="{FF2B5EF4-FFF2-40B4-BE49-F238E27FC236}">
                <a16:creationId xmlns:a16="http://schemas.microsoft.com/office/drawing/2014/main" id="{EA8B4D3B-C962-991B-4D9E-AD82449B5BCB}"/>
              </a:ext>
            </a:extLst>
          </p:cNvPr>
          <p:cNvSpPr>
            <a:spLocks noGrp="1"/>
          </p:cNvSpPr>
          <p:nvPr>
            <p:ph type="sldNum" sz="quarter" idx="12"/>
          </p:nvPr>
        </p:nvSpPr>
        <p:spPr/>
        <p:txBody>
          <a:bodyPr/>
          <a:lstStyle/>
          <a:p>
            <a:fld id="{A36854FA-307F-854E-96D4-DE585DB24BD3}" type="slidenum">
              <a:rPr lang="en-GB" noProof="0" smtClean="0"/>
              <a:t>14</a:t>
            </a:fld>
            <a:endParaRPr lang="en-GB" noProof="0"/>
          </a:p>
        </p:txBody>
      </p:sp>
    </p:spTree>
    <p:extLst>
      <p:ext uri="{BB962C8B-B14F-4D97-AF65-F5344CB8AC3E}">
        <p14:creationId xmlns:p14="http://schemas.microsoft.com/office/powerpoint/2010/main" val="10278648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2F260-40CF-CE37-C227-E4E7A6169B92}"/>
              </a:ext>
            </a:extLst>
          </p:cNvPr>
          <p:cNvSpPr>
            <a:spLocks noGrp="1"/>
          </p:cNvSpPr>
          <p:nvPr>
            <p:ph type="title"/>
          </p:nvPr>
        </p:nvSpPr>
        <p:spPr/>
        <p:txBody>
          <a:bodyPr/>
          <a:lstStyle/>
          <a:p>
            <a:r>
              <a:rPr lang="en-GB" dirty="0"/>
              <a:t>Peacebuilding and Reconciliation</a:t>
            </a:r>
          </a:p>
        </p:txBody>
      </p:sp>
      <p:sp>
        <p:nvSpPr>
          <p:cNvPr id="3" name="Content Placeholder 2">
            <a:extLst>
              <a:ext uri="{FF2B5EF4-FFF2-40B4-BE49-F238E27FC236}">
                <a16:creationId xmlns:a16="http://schemas.microsoft.com/office/drawing/2014/main" id="{8C43582F-0320-DDCF-7FDF-7E69CACB3B81}"/>
              </a:ext>
            </a:extLst>
          </p:cNvPr>
          <p:cNvSpPr>
            <a:spLocks noGrp="1"/>
          </p:cNvSpPr>
          <p:nvPr>
            <p:ph sz="half" idx="1"/>
          </p:nvPr>
        </p:nvSpPr>
        <p:spPr/>
        <p:txBody>
          <a:bodyPr/>
          <a:lstStyle/>
          <a:p>
            <a:pPr algn="ctr">
              <a:lnSpc>
                <a:spcPct val="150000"/>
              </a:lnSpc>
            </a:pPr>
            <a:r>
              <a:rPr lang="en-GB" sz="1800" b="0" dirty="0">
                <a:solidFill>
                  <a:srgbClr val="23085A"/>
                </a:solidFill>
                <a:effectLst/>
                <a:ea typeface="MS PGothic" panose="020B0600070205080204" pitchFamily="34" charset="-128"/>
                <a:cs typeface="Arial" panose="020B0604020202020204" pitchFamily="34" charset="0"/>
              </a:rPr>
              <a:t>“We received so many messages from students saying that this has </a:t>
            </a:r>
            <a:r>
              <a:rPr lang="en-GB" sz="1800" dirty="0">
                <a:solidFill>
                  <a:srgbClr val="23085A"/>
                </a:solidFill>
                <a:effectLst/>
                <a:ea typeface="MS PGothic" panose="020B0600070205080204" pitchFamily="34" charset="-128"/>
                <a:cs typeface="Arial" panose="020B0604020202020204" pitchFamily="34" charset="0"/>
              </a:rPr>
              <a:t>changed their lives, their perspective towards peace, and even their own behaviours</a:t>
            </a:r>
            <a:r>
              <a:rPr lang="en-GB" sz="1800" b="0" dirty="0">
                <a:solidFill>
                  <a:srgbClr val="23085A"/>
                </a:solidFill>
                <a:effectLst/>
                <a:ea typeface="MS PGothic" panose="020B0600070205080204" pitchFamily="34" charset="-128"/>
                <a:cs typeface="Arial" panose="020B0604020202020204" pitchFamily="34" charset="0"/>
              </a:rPr>
              <a:t>, like previously they might have been drawn towards violence or this stuff, but now it's changed, and they discovered that they actually </a:t>
            </a:r>
            <a:r>
              <a:rPr lang="en-GB" sz="1800" dirty="0">
                <a:solidFill>
                  <a:srgbClr val="23085A"/>
                </a:solidFill>
                <a:effectLst/>
                <a:ea typeface="MS PGothic" panose="020B0600070205080204" pitchFamily="34" charset="-128"/>
                <a:cs typeface="Arial" panose="020B0604020202020204" pitchFamily="34" charset="0"/>
              </a:rPr>
              <a:t>have a role in enhancing peace </a:t>
            </a:r>
            <a:r>
              <a:rPr lang="en-GB" sz="1800" b="0" dirty="0">
                <a:solidFill>
                  <a:srgbClr val="23085A"/>
                </a:solidFill>
                <a:effectLst/>
                <a:ea typeface="MS PGothic" panose="020B0600070205080204" pitchFamily="34" charset="-128"/>
                <a:cs typeface="Arial" panose="020B0604020202020204" pitchFamily="34" charset="0"/>
              </a:rPr>
              <a:t>in their community.”</a:t>
            </a:r>
          </a:p>
          <a:p>
            <a:pPr algn="ctr">
              <a:lnSpc>
                <a:spcPct val="150000"/>
              </a:lnSpc>
            </a:pPr>
            <a:endParaRPr lang="en-GB" b="0" dirty="0"/>
          </a:p>
        </p:txBody>
      </p:sp>
      <p:sp>
        <p:nvSpPr>
          <p:cNvPr id="4" name="Picture Placeholder 3">
            <a:extLst>
              <a:ext uri="{FF2B5EF4-FFF2-40B4-BE49-F238E27FC236}">
                <a16:creationId xmlns:a16="http://schemas.microsoft.com/office/drawing/2014/main" id="{045B8889-FBAA-4EF3-527A-750E82DBC9BD}"/>
              </a:ext>
            </a:extLst>
          </p:cNvPr>
          <p:cNvSpPr>
            <a:spLocks noGrp="1"/>
          </p:cNvSpPr>
          <p:nvPr>
            <p:ph type="pic" sz="quarter" idx="13"/>
          </p:nvPr>
        </p:nvSpPr>
        <p:spPr/>
        <p:txBody>
          <a:bodyPr/>
          <a:lstStyle/>
          <a:p>
            <a:pPr algn="ctr">
              <a:lnSpc>
                <a:spcPct val="150000"/>
              </a:lnSpc>
            </a:pPr>
            <a:r>
              <a:rPr lang="en-GB" sz="1800" b="0" dirty="0">
                <a:solidFill>
                  <a:srgbClr val="23085A"/>
                </a:solidFill>
                <a:effectLst/>
                <a:ea typeface="MS PGothic" panose="020B0600070205080204" pitchFamily="34" charset="-128"/>
                <a:cs typeface="Arial" panose="020B0604020202020204" pitchFamily="34" charset="0"/>
              </a:rPr>
              <a:t>“Peace can sometimes </a:t>
            </a:r>
            <a:r>
              <a:rPr lang="en-GB" sz="1800" dirty="0">
                <a:solidFill>
                  <a:srgbClr val="23085A"/>
                </a:solidFill>
                <a:effectLst/>
                <a:ea typeface="MS PGothic" panose="020B0600070205080204" pitchFamily="34" charset="-128"/>
                <a:cs typeface="Arial" panose="020B0604020202020204" pitchFamily="34" charset="0"/>
              </a:rPr>
              <a:t>be built other ways</a:t>
            </a:r>
            <a:r>
              <a:rPr lang="en-GB" sz="1800" b="0" dirty="0">
                <a:solidFill>
                  <a:srgbClr val="23085A"/>
                </a:solidFill>
                <a:effectLst/>
                <a:ea typeface="MS PGothic" panose="020B0600070205080204" pitchFamily="34" charset="-128"/>
                <a:cs typeface="Arial" panose="020B0604020202020204" pitchFamily="34" charset="0"/>
              </a:rPr>
              <a:t>, so through agriculture for example. Instead of looking at the glamorous subjects like international relations, peace can be achieved through providing and pushing skills that are not valued, like agriculture, those skills what are needed, that is also a way of pulling a region out of conflicts as well, and it serves many, many purposes. It </a:t>
            </a:r>
            <a:r>
              <a:rPr lang="en-GB" sz="1800" dirty="0">
                <a:solidFill>
                  <a:srgbClr val="23085A"/>
                </a:solidFill>
                <a:effectLst/>
                <a:ea typeface="MS PGothic" panose="020B0600070205080204" pitchFamily="34" charset="-128"/>
                <a:cs typeface="Arial" panose="020B0604020202020204" pitchFamily="34" charset="0"/>
              </a:rPr>
              <a:t>doesn't have to be such a straight line </a:t>
            </a:r>
            <a:r>
              <a:rPr lang="en-GB" sz="1800" b="0" dirty="0">
                <a:solidFill>
                  <a:srgbClr val="23085A"/>
                </a:solidFill>
                <a:effectLst/>
                <a:ea typeface="MS PGothic" panose="020B0600070205080204" pitchFamily="34" charset="-128"/>
                <a:cs typeface="Arial" panose="020B0604020202020204" pitchFamily="34" charset="0"/>
              </a:rPr>
              <a:t>between peace building and higher education.”</a:t>
            </a:r>
          </a:p>
          <a:p>
            <a:pPr algn="ctr">
              <a:lnSpc>
                <a:spcPct val="150000"/>
              </a:lnSpc>
            </a:pPr>
            <a:endParaRPr lang="en-GB" b="0" dirty="0"/>
          </a:p>
        </p:txBody>
      </p:sp>
      <p:sp>
        <p:nvSpPr>
          <p:cNvPr id="5" name="Slide Number Placeholder 4">
            <a:extLst>
              <a:ext uri="{FF2B5EF4-FFF2-40B4-BE49-F238E27FC236}">
                <a16:creationId xmlns:a16="http://schemas.microsoft.com/office/drawing/2014/main" id="{F79A19DE-ECDC-F195-05E7-9EE9C4EB79D3}"/>
              </a:ext>
            </a:extLst>
          </p:cNvPr>
          <p:cNvSpPr>
            <a:spLocks noGrp="1"/>
          </p:cNvSpPr>
          <p:nvPr>
            <p:ph type="sldNum" sz="quarter" idx="12"/>
          </p:nvPr>
        </p:nvSpPr>
        <p:spPr/>
        <p:txBody>
          <a:bodyPr/>
          <a:lstStyle/>
          <a:p>
            <a:fld id="{A36854FA-307F-854E-96D4-DE585DB24BD3}" type="slidenum">
              <a:rPr lang="en-GB" noProof="0" smtClean="0"/>
              <a:t>15</a:t>
            </a:fld>
            <a:endParaRPr lang="en-GB" noProof="0"/>
          </a:p>
        </p:txBody>
      </p:sp>
    </p:spTree>
    <p:extLst>
      <p:ext uri="{BB962C8B-B14F-4D97-AF65-F5344CB8AC3E}">
        <p14:creationId xmlns:p14="http://schemas.microsoft.com/office/powerpoint/2010/main" val="2313877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FED89-6CAC-D19F-00BF-D1D88DAF55F0}"/>
              </a:ext>
            </a:extLst>
          </p:cNvPr>
          <p:cNvSpPr>
            <a:spLocks noGrp="1"/>
          </p:cNvSpPr>
          <p:nvPr>
            <p:ph type="title"/>
          </p:nvPr>
        </p:nvSpPr>
        <p:spPr/>
        <p:txBody>
          <a:bodyPr/>
          <a:lstStyle/>
          <a:p>
            <a:r>
              <a:rPr lang="en-GB" dirty="0"/>
              <a:t>Final Remarks</a:t>
            </a:r>
          </a:p>
        </p:txBody>
      </p:sp>
      <p:sp>
        <p:nvSpPr>
          <p:cNvPr id="3" name="Content Placeholder 2">
            <a:extLst>
              <a:ext uri="{FF2B5EF4-FFF2-40B4-BE49-F238E27FC236}">
                <a16:creationId xmlns:a16="http://schemas.microsoft.com/office/drawing/2014/main" id="{0B5208AE-A399-0CF3-C50D-AFA37A932D6C}"/>
              </a:ext>
            </a:extLst>
          </p:cNvPr>
          <p:cNvSpPr>
            <a:spLocks noGrp="1"/>
          </p:cNvSpPr>
          <p:nvPr>
            <p:ph sz="half" idx="1"/>
          </p:nvPr>
        </p:nvSpPr>
        <p:spPr>
          <a:xfrm>
            <a:off x="648000" y="1512000"/>
            <a:ext cx="10690560" cy="4500000"/>
          </a:xfrm>
        </p:spPr>
        <p:txBody>
          <a:bodyPr/>
          <a:lstStyle/>
          <a:p>
            <a:pPr marL="342900" indent="-342900" algn="just">
              <a:lnSpc>
                <a:spcPct val="150000"/>
              </a:lnSpc>
              <a:buFont typeface="Arial" panose="020B0604020202020204" pitchFamily="34" charset="0"/>
              <a:buChar char="•"/>
            </a:pPr>
            <a:r>
              <a:rPr lang="en-GB" b="0" dirty="0"/>
              <a:t>Partnerships are important for developing the human capital and institutional capacity of both partners. </a:t>
            </a:r>
          </a:p>
          <a:p>
            <a:pPr marL="342900" indent="-342900" algn="just">
              <a:lnSpc>
                <a:spcPct val="150000"/>
              </a:lnSpc>
              <a:buFont typeface="Arial" panose="020B0604020202020204" pitchFamily="34" charset="0"/>
              <a:buChar char="•"/>
            </a:pPr>
            <a:r>
              <a:rPr lang="en-GB" b="0" dirty="0"/>
              <a:t>Partnerships support the advancement of EDI for both partners.</a:t>
            </a:r>
          </a:p>
          <a:p>
            <a:pPr marL="342900" indent="-342900" algn="just">
              <a:lnSpc>
                <a:spcPct val="150000"/>
              </a:lnSpc>
              <a:buFont typeface="Arial" panose="020B0604020202020204" pitchFamily="34" charset="0"/>
              <a:buChar char="•"/>
            </a:pPr>
            <a:r>
              <a:rPr lang="en-GB" b="0" dirty="0"/>
              <a:t>Local partners need to be central to the design of the partnership, and there needs to be contextual familiarisation throughout the process. </a:t>
            </a:r>
          </a:p>
          <a:p>
            <a:pPr marL="342900" indent="-342900" algn="just">
              <a:lnSpc>
                <a:spcPct val="150000"/>
              </a:lnSpc>
              <a:buFont typeface="Arial" panose="020B0604020202020204" pitchFamily="34" charset="0"/>
              <a:buChar char="•"/>
            </a:pPr>
            <a:r>
              <a:rPr lang="en-GB" b="0" dirty="0"/>
              <a:t>Partnership funding needs to be longer term and provide additional support mechanisms and flexible approaches to due diligence.</a:t>
            </a:r>
          </a:p>
          <a:p>
            <a:pPr marL="342900" indent="-342900" algn="just">
              <a:lnSpc>
                <a:spcPct val="150000"/>
              </a:lnSpc>
              <a:buFont typeface="Arial" panose="020B0604020202020204" pitchFamily="34" charset="0"/>
              <a:buChar char="•"/>
            </a:pPr>
            <a:endParaRPr lang="en-GB" b="0" dirty="0"/>
          </a:p>
          <a:p>
            <a:pPr marL="342900" indent="-342900" algn="just">
              <a:lnSpc>
                <a:spcPct val="150000"/>
              </a:lnSpc>
              <a:buFont typeface="Arial" panose="020B0604020202020204" pitchFamily="34" charset="0"/>
              <a:buChar char="•"/>
            </a:pPr>
            <a:endParaRPr lang="en-GB" b="0" dirty="0"/>
          </a:p>
          <a:p>
            <a:pPr marL="342900" indent="-342900" algn="just">
              <a:lnSpc>
                <a:spcPct val="150000"/>
              </a:lnSpc>
              <a:buFont typeface="Arial" panose="020B0604020202020204" pitchFamily="34" charset="0"/>
              <a:buChar char="•"/>
            </a:pPr>
            <a:endParaRPr lang="en-GB" b="0" dirty="0"/>
          </a:p>
          <a:p>
            <a:pPr marL="342900" indent="-342900" algn="just">
              <a:lnSpc>
                <a:spcPct val="150000"/>
              </a:lnSpc>
              <a:buFont typeface="Arial" panose="020B0604020202020204" pitchFamily="34" charset="0"/>
              <a:buChar char="•"/>
            </a:pPr>
            <a:endParaRPr lang="en-GB" b="0" dirty="0"/>
          </a:p>
        </p:txBody>
      </p:sp>
      <p:sp>
        <p:nvSpPr>
          <p:cNvPr id="5" name="Slide Number Placeholder 4">
            <a:extLst>
              <a:ext uri="{FF2B5EF4-FFF2-40B4-BE49-F238E27FC236}">
                <a16:creationId xmlns:a16="http://schemas.microsoft.com/office/drawing/2014/main" id="{5DDA2002-36A9-75D0-2C7C-8780967E0FDE}"/>
              </a:ext>
            </a:extLst>
          </p:cNvPr>
          <p:cNvSpPr>
            <a:spLocks noGrp="1"/>
          </p:cNvSpPr>
          <p:nvPr>
            <p:ph type="sldNum" sz="quarter" idx="12"/>
          </p:nvPr>
        </p:nvSpPr>
        <p:spPr/>
        <p:txBody>
          <a:bodyPr/>
          <a:lstStyle/>
          <a:p>
            <a:fld id="{A36854FA-307F-854E-96D4-DE585DB24BD3}" type="slidenum">
              <a:rPr lang="en-GB" noProof="0" smtClean="0"/>
              <a:t>16</a:t>
            </a:fld>
            <a:endParaRPr lang="en-GB" noProof="0"/>
          </a:p>
        </p:txBody>
      </p:sp>
    </p:spTree>
    <p:extLst>
      <p:ext uri="{BB962C8B-B14F-4D97-AF65-F5344CB8AC3E}">
        <p14:creationId xmlns:p14="http://schemas.microsoft.com/office/powerpoint/2010/main" val="170795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E710D09-5CAC-954C-A1A2-34F0F35E7123}"/>
              </a:ext>
            </a:extLst>
          </p:cNvPr>
          <p:cNvSpPr>
            <a:spLocks noGrp="1"/>
          </p:cNvSpPr>
          <p:nvPr>
            <p:ph type="title"/>
          </p:nvPr>
        </p:nvSpPr>
        <p:spPr>
          <a:xfrm>
            <a:off x="648000" y="504000"/>
            <a:ext cx="10944000" cy="792000"/>
          </a:xfrm>
        </p:spPr>
        <p:txBody>
          <a:bodyPr/>
          <a:lstStyle/>
          <a:p>
            <a:r>
              <a:rPr lang="en-GB" dirty="0"/>
              <a:t>Introduction</a:t>
            </a:r>
            <a:endParaRPr lang="en-US" dirty="0"/>
          </a:p>
        </p:txBody>
      </p:sp>
      <p:sp>
        <p:nvSpPr>
          <p:cNvPr id="8" name="Content Placeholder 7">
            <a:extLst>
              <a:ext uri="{FF2B5EF4-FFF2-40B4-BE49-F238E27FC236}">
                <a16:creationId xmlns:a16="http://schemas.microsoft.com/office/drawing/2014/main" id="{35DEC72E-E749-3A47-BD4B-864D21E52366}"/>
              </a:ext>
            </a:extLst>
          </p:cNvPr>
          <p:cNvSpPr>
            <a:spLocks noGrp="1"/>
          </p:cNvSpPr>
          <p:nvPr>
            <p:ph sz="half" idx="1"/>
          </p:nvPr>
        </p:nvSpPr>
        <p:spPr>
          <a:xfrm>
            <a:off x="647700" y="1511300"/>
            <a:ext cx="10944000" cy="4500563"/>
          </a:xfrm>
        </p:spPr>
        <p:txBody>
          <a:bodyPr/>
          <a:lstStyle/>
          <a:p>
            <a:pPr marL="285750" lvl="2" indent="-285750">
              <a:lnSpc>
                <a:spcPct val="150000"/>
              </a:lnSpc>
              <a:buFont typeface="Arial" panose="020B0604020202020204" pitchFamily="34" charset="0"/>
              <a:buChar char="•"/>
            </a:pPr>
            <a:r>
              <a:rPr lang="en-GB" dirty="0"/>
              <a:t>Higher education institutions (HEIs) are rethinking their place in the world, with a growing interest in </a:t>
            </a:r>
            <a:r>
              <a:rPr lang="en-GB" sz="1800" dirty="0">
                <a:effectLst/>
                <a:latin typeface="British Council Sans" panose="020B0504020202020204" pitchFamily="34" charset="0"/>
                <a:ea typeface="MS PGothic" panose="020B0600070205080204" pitchFamily="34" charset="-128"/>
                <a:cs typeface="Arial" panose="020B0604020202020204" pitchFamily="34" charset="0"/>
              </a:rPr>
              <a:t>building a fairer, more equitable society. </a:t>
            </a:r>
          </a:p>
          <a:p>
            <a:pPr marL="285750" lvl="2" indent="-285750">
              <a:lnSpc>
                <a:spcPct val="150000"/>
              </a:lnSpc>
              <a:buFont typeface="Arial" panose="020B0604020202020204" pitchFamily="34" charset="0"/>
              <a:buChar char="•"/>
            </a:pPr>
            <a:r>
              <a:rPr lang="en-GB" sz="1800" dirty="0">
                <a:effectLst/>
                <a:latin typeface="British Council Sans" panose="020B0504020202020204" pitchFamily="34" charset="0"/>
                <a:ea typeface="MS PGothic" panose="020B0600070205080204" pitchFamily="34" charset="-128"/>
                <a:cs typeface="Arial" panose="020B0604020202020204" pitchFamily="34" charset="0"/>
              </a:rPr>
              <a:t>There is a growing emphasis on the role that HEIs can play in international development.</a:t>
            </a:r>
          </a:p>
          <a:p>
            <a:pPr marL="465750" lvl="3" indent="-285750">
              <a:lnSpc>
                <a:spcPct val="150000"/>
              </a:lnSpc>
            </a:pPr>
            <a:r>
              <a:rPr lang="en-GB" dirty="0">
                <a:effectLst/>
                <a:latin typeface="British Council Sans" panose="020B0504020202020204" pitchFamily="34" charset="0"/>
                <a:ea typeface="MS PGothic" panose="020B0600070205080204" pitchFamily="34" charset="-128"/>
                <a:cs typeface="Arial" panose="020B0604020202020204" pitchFamily="34" charset="0"/>
              </a:rPr>
              <a:t>Overseas development aid (ODA) funding increased by 193% to HEIs between 2002 and 2019</a:t>
            </a:r>
            <a:endParaRPr lang="en-GB" dirty="0"/>
          </a:p>
          <a:p>
            <a:pPr marL="285750" lvl="2" indent="-285750">
              <a:lnSpc>
                <a:spcPct val="150000"/>
              </a:lnSpc>
              <a:buFont typeface="Arial" panose="020B0604020202020204" pitchFamily="34" charset="0"/>
              <a:buChar char="•"/>
            </a:pPr>
            <a:r>
              <a:rPr lang="en-GB" dirty="0"/>
              <a:t>HEIs provides young people with continuity in their educational development and enabling them to make strategic choices about their futures, as well as nurturing civic identity and global awareness.</a:t>
            </a:r>
          </a:p>
          <a:p>
            <a:pPr marL="285750" lvl="2" indent="-285750">
              <a:lnSpc>
                <a:spcPct val="150000"/>
              </a:lnSpc>
              <a:buFont typeface="Arial" panose="020B0604020202020204" pitchFamily="34" charset="0"/>
              <a:buChar char="•"/>
            </a:pPr>
            <a:r>
              <a:rPr lang="en-GB" dirty="0"/>
              <a:t>HEIs are often one of the leading targets during conflict, an attack on critical community infrastructure and an attack on ideology.</a:t>
            </a:r>
          </a:p>
          <a:p>
            <a:pPr marL="465750" lvl="3" indent="-285750">
              <a:lnSpc>
                <a:spcPct val="150000"/>
              </a:lnSpc>
            </a:pPr>
            <a:r>
              <a:rPr lang="en-GB" dirty="0"/>
              <a:t>Between 2022 and 2023, more than 10,000 students, teachers and academics were harmed, injured, or killed in these attacks, a 20% increase on previous years.</a:t>
            </a:r>
          </a:p>
          <a:p>
            <a:pPr marL="285750" lvl="2" indent="-285750">
              <a:lnSpc>
                <a:spcPct val="150000"/>
              </a:lnSpc>
              <a:buFont typeface="Arial" panose="020B0604020202020204" pitchFamily="34" charset="0"/>
              <a:buChar char="•"/>
            </a:pPr>
            <a:endParaRPr lang="en-GB" dirty="0"/>
          </a:p>
        </p:txBody>
      </p:sp>
      <p:sp>
        <p:nvSpPr>
          <p:cNvPr id="6" name="Slide Number Placeholder 6">
            <a:extLst>
              <a:ext uri="{FF2B5EF4-FFF2-40B4-BE49-F238E27FC236}">
                <a16:creationId xmlns:a16="http://schemas.microsoft.com/office/drawing/2014/main" id="{EBCC227F-F838-3C48-8A3C-5E8212FA36E3}"/>
              </a:ext>
              <a:ext uri="{C183D7F6-B498-43B3-948B-1728B52AA6E4}">
                <adec:decorative xmlns:adec="http://schemas.microsoft.com/office/drawing/2017/decorative" val="1"/>
              </a:ext>
            </a:extLst>
          </p:cNvPr>
          <p:cNvSpPr>
            <a:spLocks noGrp="1"/>
          </p:cNvSpPr>
          <p:nvPr>
            <p:ph type="sldNum" sz="quarter" idx="12"/>
          </p:nvPr>
        </p:nvSpPr>
        <p:spPr>
          <a:xfrm>
            <a:off x="11088688" y="6191250"/>
            <a:ext cx="503237" cy="180975"/>
          </a:xfrm>
        </p:spPr>
        <p:txBody>
          <a:bodyPr/>
          <a:lstStyle/>
          <a:p>
            <a:fld id="{A36854FA-307F-854E-96D4-DE585DB24BD3}" type="slidenum">
              <a:rPr lang="en-GB" smtClean="0"/>
              <a:pPr/>
              <a:t>2</a:t>
            </a:fld>
            <a:endParaRPr lang="en-GB" dirty="0"/>
          </a:p>
        </p:txBody>
      </p:sp>
    </p:spTree>
    <p:extLst>
      <p:ext uri="{BB962C8B-B14F-4D97-AF65-F5344CB8AC3E}">
        <p14:creationId xmlns:p14="http://schemas.microsoft.com/office/powerpoint/2010/main" val="217645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47CB4-3A9C-87E7-F94D-07E26C91CF06}"/>
              </a:ext>
            </a:extLst>
          </p:cNvPr>
          <p:cNvSpPr>
            <a:spLocks noGrp="1"/>
          </p:cNvSpPr>
          <p:nvPr>
            <p:ph type="title"/>
          </p:nvPr>
        </p:nvSpPr>
        <p:spPr/>
        <p:txBody>
          <a:bodyPr/>
          <a:lstStyle/>
          <a:p>
            <a:r>
              <a:rPr lang="en-GB" dirty="0"/>
              <a:t>The British Council – Work in Conflict-Affected Regions</a:t>
            </a:r>
          </a:p>
        </p:txBody>
      </p:sp>
      <p:sp>
        <p:nvSpPr>
          <p:cNvPr id="3" name="Content Placeholder 2">
            <a:extLst>
              <a:ext uri="{FF2B5EF4-FFF2-40B4-BE49-F238E27FC236}">
                <a16:creationId xmlns:a16="http://schemas.microsoft.com/office/drawing/2014/main" id="{AB217EF7-BDAF-8B95-3772-9ACC182B1C57}"/>
              </a:ext>
            </a:extLst>
          </p:cNvPr>
          <p:cNvSpPr>
            <a:spLocks noGrp="1"/>
          </p:cNvSpPr>
          <p:nvPr>
            <p:ph sz="half" idx="1"/>
          </p:nvPr>
        </p:nvSpPr>
        <p:spPr>
          <a:xfrm>
            <a:off x="647999" y="1512000"/>
            <a:ext cx="10833683" cy="4952410"/>
          </a:xfrm>
        </p:spPr>
        <p:txBody>
          <a:bodyPr/>
          <a:lstStyle/>
          <a:p>
            <a:r>
              <a:rPr lang="en-GB" dirty="0"/>
              <a:t>Over the past 10 years, the British Council has supported a series of programmes in conflict-affected regions:</a:t>
            </a:r>
          </a:p>
          <a:p>
            <a:pPr marL="342900" indent="-342900">
              <a:buFont typeface="Arial" panose="020B0604020202020204" pitchFamily="34" charset="0"/>
              <a:buChar char="•"/>
            </a:pPr>
            <a:r>
              <a:rPr lang="en-GB" b="0" dirty="0"/>
              <a:t>HE and FE Opportunities and Perspective for Syrians (HOPES): 2015 – 2018. </a:t>
            </a:r>
          </a:p>
          <a:p>
            <a:pPr marL="522900" lvl="3" indent="-342900"/>
            <a:r>
              <a:rPr lang="en-GB" sz="1600" b="0" dirty="0"/>
              <a:t>British Council awarded over 1,000 full academic scholarships at bachelor’s and master’s level. Tens of thousands of students received academic counselling, English language and study skills courses.</a:t>
            </a:r>
          </a:p>
          <a:p>
            <a:pPr marL="342900" indent="-342900">
              <a:buFont typeface="Arial" panose="020B0604020202020204" pitchFamily="34" charset="0"/>
              <a:buChar char="•"/>
            </a:pPr>
            <a:r>
              <a:rPr lang="en-GB" b="0" dirty="0"/>
              <a:t>Partnerships for Digital Learning and Increased Access (PADILEIA): 2016-2022.</a:t>
            </a:r>
          </a:p>
          <a:p>
            <a:pPr marL="522900" lvl="3" indent="-342900"/>
            <a:r>
              <a:rPr lang="en-GB" sz="1600" b="0" i="0" u="none" strike="noStrike" baseline="0" dirty="0">
                <a:solidFill>
                  <a:srgbClr val="000000"/>
                </a:solidFill>
              </a:rPr>
              <a:t>Delivery of blended HE programmes to 12,500 Syrian refugees on PADILEIA’s study programmes and bespoke short courses online and in study hubs. </a:t>
            </a:r>
          </a:p>
          <a:p>
            <a:pPr marL="342900" lvl="2" indent="-342900">
              <a:buFont typeface="Arial" panose="020B0604020202020204" pitchFamily="34" charset="0"/>
              <a:buChar char="•"/>
            </a:pPr>
            <a:r>
              <a:rPr lang="en-GB" sz="2200" b="0" i="0" u="none" strike="noStrike" baseline="0" dirty="0">
                <a:solidFill>
                  <a:schemeClr val="tx2"/>
                </a:solidFill>
                <a:cs typeface="Calibri" panose="020F0502020204030204" pitchFamily="34" charset="0"/>
              </a:rPr>
              <a:t>Enabling University Peace Education (EUPE): 2021-2024. </a:t>
            </a:r>
          </a:p>
          <a:p>
            <a:pPr marL="522900" lvl="3" indent="-342900"/>
            <a:r>
              <a:rPr lang="en-GB" sz="1600" b="0" i="0" u="none" strike="noStrike" baseline="0" dirty="0">
                <a:cs typeface="Calibri" panose="020F0502020204030204" pitchFamily="34" charset="0"/>
              </a:rPr>
              <a:t>Inclusion of young people in peacebuilding through peacebuilding education curriculum development and social action projects</a:t>
            </a:r>
            <a:r>
              <a:rPr lang="en-GB" sz="1600" b="0" i="0" u="none" strike="noStrike" baseline="0" dirty="0">
                <a:solidFill>
                  <a:schemeClr val="tx2"/>
                </a:solidFill>
                <a:cs typeface="Calibri" panose="020F0502020204030204" pitchFamily="34" charset="0"/>
              </a:rPr>
              <a:t>.</a:t>
            </a:r>
          </a:p>
          <a:p>
            <a:pPr marL="342900" lvl="2" indent="-342900">
              <a:buFont typeface="Arial" panose="020B0604020202020204" pitchFamily="34" charset="0"/>
              <a:buChar char="•"/>
            </a:pPr>
            <a:r>
              <a:rPr lang="en-GB" sz="2200" b="0" i="0" u="none" strike="noStrike" baseline="0" dirty="0">
                <a:solidFill>
                  <a:schemeClr val="tx2"/>
                </a:solidFill>
                <a:cs typeface="Calibri" panose="020F0502020204030204" pitchFamily="34" charset="0"/>
              </a:rPr>
              <a:t>Higher Education Scholarships for Palestinians:</a:t>
            </a:r>
            <a:r>
              <a:rPr lang="en-GB" sz="2200" b="0" i="0" u="none" strike="noStrike" baseline="0" dirty="0">
                <a:solidFill>
                  <a:srgbClr val="000000"/>
                </a:solidFill>
                <a:cs typeface="Calibri" panose="020F0502020204030204" pitchFamily="34" charset="0"/>
              </a:rPr>
              <a:t> </a:t>
            </a:r>
            <a:r>
              <a:rPr lang="en-GB" sz="2200" dirty="0">
                <a:solidFill>
                  <a:schemeClr val="tx2"/>
                </a:solidFill>
                <a:cs typeface="Calibri" panose="020F0502020204030204" pitchFamily="34" charset="0"/>
              </a:rPr>
              <a:t>Ongoing</a:t>
            </a:r>
          </a:p>
          <a:p>
            <a:pPr marL="522900" lvl="3" indent="-342900"/>
            <a:r>
              <a:rPr lang="en-GB" sz="1600" b="0" i="0" u="none" strike="noStrike" baseline="0" dirty="0">
                <a:solidFill>
                  <a:srgbClr val="000000"/>
                </a:solidFill>
              </a:rPr>
              <a:t>Upgrade about 15 academic staff in Palestinian universities through a Master’s or PhD Scholarship	</a:t>
            </a:r>
          </a:p>
          <a:p>
            <a:pPr marL="522900" lvl="3" indent="-342900"/>
            <a:endParaRPr lang="en-GB" b="0" dirty="0"/>
          </a:p>
        </p:txBody>
      </p:sp>
      <p:sp>
        <p:nvSpPr>
          <p:cNvPr id="5" name="Slide Number Placeholder 4">
            <a:extLst>
              <a:ext uri="{FF2B5EF4-FFF2-40B4-BE49-F238E27FC236}">
                <a16:creationId xmlns:a16="http://schemas.microsoft.com/office/drawing/2014/main" id="{2F40D7FC-B710-9E34-A465-9AC28E480A1D}"/>
              </a:ext>
            </a:extLst>
          </p:cNvPr>
          <p:cNvSpPr>
            <a:spLocks noGrp="1"/>
          </p:cNvSpPr>
          <p:nvPr>
            <p:ph type="sldNum" sz="quarter" idx="12"/>
          </p:nvPr>
        </p:nvSpPr>
        <p:spPr/>
        <p:txBody>
          <a:bodyPr/>
          <a:lstStyle/>
          <a:p>
            <a:fld id="{A36854FA-307F-854E-96D4-DE585DB24BD3}" type="slidenum">
              <a:rPr lang="en-GB" noProof="0" smtClean="0"/>
              <a:t>3</a:t>
            </a:fld>
            <a:endParaRPr lang="en-GB" noProof="0"/>
          </a:p>
        </p:txBody>
      </p:sp>
    </p:spTree>
    <p:extLst>
      <p:ext uri="{BB962C8B-B14F-4D97-AF65-F5344CB8AC3E}">
        <p14:creationId xmlns:p14="http://schemas.microsoft.com/office/powerpoint/2010/main" val="3164137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733C-4916-3601-5A29-B0729BA61BF0}"/>
              </a:ext>
            </a:extLst>
          </p:cNvPr>
          <p:cNvSpPr>
            <a:spLocks noGrp="1"/>
          </p:cNvSpPr>
          <p:nvPr>
            <p:ph type="title"/>
          </p:nvPr>
        </p:nvSpPr>
        <p:spPr/>
        <p:txBody>
          <a:bodyPr/>
          <a:lstStyle/>
          <a:p>
            <a:r>
              <a:rPr lang="en-GB" dirty="0"/>
              <a:t>Importance of HE Partnerships</a:t>
            </a:r>
          </a:p>
        </p:txBody>
      </p:sp>
      <p:sp>
        <p:nvSpPr>
          <p:cNvPr id="4" name="Content Placeholder 3">
            <a:extLst>
              <a:ext uri="{FF2B5EF4-FFF2-40B4-BE49-F238E27FC236}">
                <a16:creationId xmlns:a16="http://schemas.microsoft.com/office/drawing/2014/main" id="{1B0A51A4-6CE8-8EF9-28BB-1C778D169AA9}"/>
              </a:ext>
            </a:extLst>
          </p:cNvPr>
          <p:cNvSpPr>
            <a:spLocks noGrp="1"/>
          </p:cNvSpPr>
          <p:nvPr>
            <p:ph sz="half" idx="2"/>
          </p:nvPr>
        </p:nvSpPr>
        <p:spPr>
          <a:xfrm>
            <a:off x="648000" y="1512000"/>
            <a:ext cx="10944000" cy="4500000"/>
          </a:xfrm>
        </p:spPr>
        <p:txBody>
          <a:bodyPr/>
          <a:lstStyle/>
          <a:p>
            <a:pPr>
              <a:lnSpc>
                <a:spcPct val="150000"/>
              </a:lnSpc>
            </a:pPr>
            <a:r>
              <a:rPr lang="en-GB" sz="1800" b="0" dirty="0"/>
              <a:t>Partnerships help ensure the continuity of HE provision in conflict-affected regions by:</a:t>
            </a:r>
          </a:p>
          <a:p>
            <a:pPr marL="285750" lvl="1" indent="-285750">
              <a:lnSpc>
                <a:spcPct val="150000"/>
              </a:lnSpc>
              <a:buFont typeface="Arial" panose="020B0604020202020204" pitchFamily="34" charset="0"/>
              <a:buChar char="•"/>
            </a:pPr>
            <a:r>
              <a:rPr lang="en-GB" sz="1600" b="0" dirty="0"/>
              <a:t>Providing resources to conflict-affected HEIs.</a:t>
            </a:r>
          </a:p>
          <a:p>
            <a:pPr marL="285750" lvl="1" indent="-285750">
              <a:lnSpc>
                <a:spcPct val="150000"/>
              </a:lnSpc>
              <a:buFont typeface="Arial" panose="020B0604020202020204" pitchFamily="34" charset="0"/>
              <a:buChar char="•"/>
            </a:pPr>
            <a:r>
              <a:rPr lang="en-GB" sz="1600" b="0" dirty="0"/>
              <a:t>Engaging with civil society actors.</a:t>
            </a:r>
          </a:p>
          <a:p>
            <a:pPr marL="285750" lvl="1" indent="-285750">
              <a:lnSpc>
                <a:spcPct val="150000"/>
              </a:lnSpc>
              <a:buFont typeface="Arial" panose="020B0604020202020204" pitchFamily="34" charset="0"/>
              <a:buChar char="•"/>
            </a:pPr>
            <a:r>
              <a:rPr lang="en-GB" sz="1600" b="0" dirty="0"/>
              <a:t>Supporting human capital development.</a:t>
            </a:r>
          </a:p>
          <a:p>
            <a:pPr marL="285750" lvl="1" indent="-285750">
              <a:lnSpc>
                <a:spcPct val="150000"/>
              </a:lnSpc>
              <a:buFont typeface="Arial" panose="020B0604020202020204" pitchFamily="34" charset="0"/>
              <a:buChar char="•"/>
            </a:pPr>
            <a:r>
              <a:rPr lang="en-GB" sz="1600" b="0" dirty="0"/>
              <a:t>Ensuring ongoing support for academics at risk. </a:t>
            </a:r>
          </a:p>
          <a:p>
            <a:pPr marL="285750" lvl="1" indent="-285750">
              <a:lnSpc>
                <a:spcPct val="150000"/>
              </a:lnSpc>
              <a:buFont typeface="Arial" panose="020B0604020202020204" pitchFamily="34" charset="0"/>
              <a:buChar char="•"/>
            </a:pPr>
            <a:r>
              <a:rPr lang="en-GB" sz="1600" b="0" dirty="0"/>
              <a:t>Contributing to knowledge diplomacy.</a:t>
            </a:r>
          </a:p>
          <a:p>
            <a:pPr marL="285750" lvl="1" indent="-285750">
              <a:lnSpc>
                <a:spcPct val="150000"/>
              </a:lnSpc>
              <a:buFont typeface="Arial" panose="020B0604020202020204" pitchFamily="34" charset="0"/>
              <a:buChar char="•"/>
            </a:pPr>
            <a:r>
              <a:rPr lang="en-GB" sz="1600" b="0" dirty="0"/>
              <a:t>Assisting with post-conflict reconstruction and peacebuilding efforts.</a:t>
            </a:r>
          </a:p>
        </p:txBody>
      </p:sp>
      <p:sp>
        <p:nvSpPr>
          <p:cNvPr id="5" name="Slide Number Placeholder 4">
            <a:extLst>
              <a:ext uri="{FF2B5EF4-FFF2-40B4-BE49-F238E27FC236}">
                <a16:creationId xmlns:a16="http://schemas.microsoft.com/office/drawing/2014/main" id="{5F04045F-3FDB-C24F-DE83-9D7B05F71E24}"/>
              </a:ext>
            </a:extLst>
          </p:cNvPr>
          <p:cNvSpPr>
            <a:spLocks noGrp="1"/>
          </p:cNvSpPr>
          <p:nvPr>
            <p:ph type="sldNum" sz="quarter" idx="12"/>
          </p:nvPr>
        </p:nvSpPr>
        <p:spPr/>
        <p:txBody>
          <a:bodyPr/>
          <a:lstStyle/>
          <a:p>
            <a:fld id="{A36854FA-307F-854E-96D4-DE585DB24BD3}" type="slidenum">
              <a:rPr lang="en-GB" noProof="0" smtClean="0"/>
              <a:t>4</a:t>
            </a:fld>
            <a:endParaRPr lang="en-GB" noProof="0"/>
          </a:p>
        </p:txBody>
      </p:sp>
    </p:spTree>
    <p:extLst>
      <p:ext uri="{BB962C8B-B14F-4D97-AF65-F5344CB8AC3E}">
        <p14:creationId xmlns:p14="http://schemas.microsoft.com/office/powerpoint/2010/main" val="585671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A3AFE-2656-1E91-5DEA-3480FEC21ABE}"/>
              </a:ext>
            </a:extLst>
          </p:cNvPr>
          <p:cNvSpPr>
            <a:spLocks noGrp="1"/>
          </p:cNvSpPr>
          <p:nvPr>
            <p:ph type="title"/>
          </p:nvPr>
        </p:nvSpPr>
        <p:spPr/>
        <p:txBody>
          <a:bodyPr/>
          <a:lstStyle/>
          <a:p>
            <a:r>
              <a:rPr lang="en-GB" dirty="0"/>
              <a:t>The UK Landscape</a:t>
            </a:r>
          </a:p>
        </p:txBody>
      </p:sp>
      <p:sp>
        <p:nvSpPr>
          <p:cNvPr id="5" name="Slide Number Placeholder 4">
            <a:extLst>
              <a:ext uri="{FF2B5EF4-FFF2-40B4-BE49-F238E27FC236}">
                <a16:creationId xmlns:a16="http://schemas.microsoft.com/office/drawing/2014/main" id="{58F6E4F4-4EE7-1568-8751-A36DA89F133D}"/>
              </a:ext>
            </a:extLst>
          </p:cNvPr>
          <p:cNvSpPr>
            <a:spLocks noGrp="1"/>
          </p:cNvSpPr>
          <p:nvPr>
            <p:ph type="sldNum" sz="quarter" idx="12"/>
          </p:nvPr>
        </p:nvSpPr>
        <p:spPr/>
        <p:txBody>
          <a:bodyPr/>
          <a:lstStyle/>
          <a:p>
            <a:fld id="{A36854FA-307F-854E-96D4-DE585DB24BD3}" type="slidenum">
              <a:rPr lang="en-GB" noProof="0" smtClean="0"/>
              <a:t>5</a:t>
            </a:fld>
            <a:endParaRPr lang="en-GB" noProof="0"/>
          </a:p>
        </p:txBody>
      </p:sp>
      <p:graphicFrame>
        <p:nvGraphicFramePr>
          <p:cNvPr id="6" name="Content Placeholder 5">
            <a:extLst>
              <a:ext uri="{FF2B5EF4-FFF2-40B4-BE49-F238E27FC236}">
                <a16:creationId xmlns:a16="http://schemas.microsoft.com/office/drawing/2014/main" id="{BC7A546F-12DE-BCFE-2473-C94948359DDF}"/>
              </a:ext>
            </a:extLst>
          </p:cNvPr>
          <p:cNvGraphicFramePr>
            <a:graphicFrameLocks noGrp="1"/>
          </p:cNvGraphicFramePr>
          <p:nvPr>
            <p:ph sz="half" idx="1"/>
            <p:extLst>
              <p:ext uri="{D42A27DB-BD31-4B8C-83A1-F6EECF244321}">
                <p14:modId xmlns:p14="http://schemas.microsoft.com/office/powerpoint/2010/main" val="3260950150"/>
              </p:ext>
            </p:extLst>
          </p:nvPr>
        </p:nvGraphicFramePr>
        <p:xfrm>
          <a:off x="453146" y="1514815"/>
          <a:ext cx="5327650" cy="45005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Table 6">
            <a:extLst>
              <a:ext uri="{FF2B5EF4-FFF2-40B4-BE49-F238E27FC236}">
                <a16:creationId xmlns:a16="http://schemas.microsoft.com/office/drawing/2014/main" id="{EC5ED036-9BAA-34AA-C2E2-7CA43BEB0F8B}"/>
              </a:ext>
            </a:extLst>
          </p:cNvPr>
          <p:cNvGraphicFramePr>
            <a:graphicFrameLocks noGrp="1"/>
          </p:cNvGraphicFramePr>
          <p:nvPr>
            <p:extLst>
              <p:ext uri="{D42A27DB-BD31-4B8C-83A1-F6EECF244321}">
                <p14:modId xmlns:p14="http://schemas.microsoft.com/office/powerpoint/2010/main" val="493957307"/>
              </p:ext>
            </p:extLst>
          </p:nvPr>
        </p:nvGraphicFramePr>
        <p:xfrm>
          <a:off x="6096000" y="1514815"/>
          <a:ext cx="5920076" cy="4500567"/>
        </p:xfrm>
        <a:graphic>
          <a:graphicData uri="http://schemas.openxmlformats.org/drawingml/2006/table">
            <a:tbl>
              <a:tblPr firstRow="1" firstCol="1" bandRow="1">
                <a:tableStyleId>{5C22544A-7EE6-4342-B048-85BDC9FD1C3A}</a:tableStyleId>
              </a:tblPr>
              <a:tblGrid>
                <a:gridCol w="2920733">
                  <a:extLst>
                    <a:ext uri="{9D8B030D-6E8A-4147-A177-3AD203B41FA5}">
                      <a16:colId xmlns:a16="http://schemas.microsoft.com/office/drawing/2014/main" val="272867239"/>
                    </a:ext>
                  </a:extLst>
                </a:gridCol>
                <a:gridCol w="654469">
                  <a:extLst>
                    <a:ext uri="{9D8B030D-6E8A-4147-A177-3AD203B41FA5}">
                      <a16:colId xmlns:a16="http://schemas.microsoft.com/office/drawing/2014/main" val="563185573"/>
                    </a:ext>
                  </a:extLst>
                </a:gridCol>
                <a:gridCol w="654469">
                  <a:extLst>
                    <a:ext uri="{9D8B030D-6E8A-4147-A177-3AD203B41FA5}">
                      <a16:colId xmlns:a16="http://schemas.microsoft.com/office/drawing/2014/main" val="2605475338"/>
                    </a:ext>
                  </a:extLst>
                </a:gridCol>
                <a:gridCol w="864093">
                  <a:extLst>
                    <a:ext uri="{9D8B030D-6E8A-4147-A177-3AD203B41FA5}">
                      <a16:colId xmlns:a16="http://schemas.microsoft.com/office/drawing/2014/main" val="3158538680"/>
                    </a:ext>
                  </a:extLst>
                </a:gridCol>
                <a:gridCol w="826312">
                  <a:extLst>
                    <a:ext uri="{9D8B030D-6E8A-4147-A177-3AD203B41FA5}">
                      <a16:colId xmlns:a16="http://schemas.microsoft.com/office/drawing/2014/main" val="2110266177"/>
                    </a:ext>
                  </a:extLst>
                </a:gridCol>
              </a:tblGrid>
              <a:tr h="609015">
                <a:tc>
                  <a:txBody>
                    <a:bodyPr/>
                    <a:lstStyle/>
                    <a:p>
                      <a:pPr algn="just">
                        <a:lnSpc>
                          <a:spcPct val="150000"/>
                        </a:lnSpc>
                        <a:spcAft>
                          <a:spcPts val="600"/>
                        </a:spcAft>
                      </a:pPr>
                      <a:r>
                        <a:rPr lang="en-GB" sz="900" dirty="0">
                          <a:effectLst/>
                        </a:rPr>
                        <a:t>Number of TNE students from each country</a:t>
                      </a:r>
                    </a:p>
                    <a:p>
                      <a:pPr algn="just">
                        <a:lnSpc>
                          <a:spcPct val="150000"/>
                        </a:lnSpc>
                        <a:spcAft>
                          <a:spcPts val="600"/>
                        </a:spcAft>
                      </a:pPr>
                      <a:r>
                        <a:rPr lang="en-GB" sz="900" dirty="0">
                          <a:effectLst/>
                        </a:rPr>
                        <a:t> </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2018/19</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ctr"/>
                </a:tc>
                <a:tc>
                  <a:txBody>
                    <a:bodyPr/>
                    <a:lstStyle/>
                    <a:p>
                      <a:pPr algn="ctr">
                        <a:lnSpc>
                          <a:spcPct val="150000"/>
                        </a:lnSpc>
                        <a:spcAft>
                          <a:spcPts val="600"/>
                        </a:spcAft>
                      </a:pPr>
                      <a:r>
                        <a:rPr lang="en-GB" sz="900">
                          <a:effectLst/>
                        </a:rPr>
                        <a:t>2022/23</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ctr"/>
                </a:tc>
                <a:tc>
                  <a:txBody>
                    <a:bodyPr/>
                    <a:lstStyle/>
                    <a:p>
                      <a:pPr algn="ctr">
                        <a:lnSpc>
                          <a:spcPct val="150000"/>
                        </a:lnSpc>
                        <a:spcAft>
                          <a:spcPts val="600"/>
                        </a:spcAft>
                      </a:pPr>
                      <a:r>
                        <a:rPr lang="en-GB" sz="900">
                          <a:effectLst/>
                        </a:rPr>
                        <a:t>Total % Change</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ctr"/>
                </a:tc>
                <a:tc>
                  <a:txBody>
                    <a:bodyPr/>
                    <a:lstStyle/>
                    <a:p>
                      <a:pPr algn="ctr">
                        <a:lnSpc>
                          <a:spcPct val="150000"/>
                        </a:lnSpc>
                        <a:spcAft>
                          <a:spcPts val="600"/>
                        </a:spcAft>
                      </a:pPr>
                      <a:r>
                        <a:rPr lang="en-GB" sz="900">
                          <a:effectLst/>
                        </a:rPr>
                        <a:t>Number of UK Institutions</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685599897"/>
                  </a:ext>
                </a:extLst>
              </a:tr>
              <a:tr h="185312">
                <a:tc>
                  <a:txBody>
                    <a:bodyPr/>
                    <a:lstStyle/>
                    <a:p>
                      <a:pPr algn="just">
                        <a:lnSpc>
                          <a:spcPct val="150000"/>
                        </a:lnSpc>
                        <a:spcAft>
                          <a:spcPts val="600"/>
                        </a:spcAft>
                      </a:pPr>
                      <a:r>
                        <a:rPr lang="en-GB" sz="900">
                          <a:effectLst/>
                        </a:rPr>
                        <a:t>Afghanistan</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80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110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38%</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3924144612"/>
                  </a:ext>
                </a:extLst>
              </a:tr>
              <a:tr h="185312">
                <a:tc>
                  <a:txBody>
                    <a:bodyPr/>
                    <a:lstStyle/>
                    <a:p>
                      <a:pPr algn="just">
                        <a:lnSpc>
                          <a:spcPct val="150000"/>
                        </a:lnSpc>
                        <a:spcAft>
                          <a:spcPts val="600"/>
                        </a:spcAft>
                      </a:pPr>
                      <a:r>
                        <a:rPr lang="en-GB" sz="900">
                          <a:effectLst/>
                        </a:rPr>
                        <a:t>Burkina Faso</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15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20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33%</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2</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1651641078"/>
                  </a:ext>
                </a:extLst>
              </a:tr>
              <a:tr h="185312">
                <a:tc>
                  <a:txBody>
                    <a:bodyPr/>
                    <a:lstStyle/>
                    <a:p>
                      <a:pPr algn="just">
                        <a:lnSpc>
                          <a:spcPct val="150000"/>
                        </a:lnSpc>
                        <a:spcAft>
                          <a:spcPts val="600"/>
                        </a:spcAft>
                      </a:pPr>
                      <a:r>
                        <a:rPr lang="en-GB" sz="900">
                          <a:effectLst/>
                        </a:rPr>
                        <a:t>Cameroon</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115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210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83%</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8</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3635262293"/>
                  </a:ext>
                </a:extLst>
              </a:tr>
              <a:tr h="185312">
                <a:tc>
                  <a:txBody>
                    <a:bodyPr/>
                    <a:lstStyle/>
                    <a:p>
                      <a:pPr algn="just">
                        <a:lnSpc>
                          <a:spcPct val="150000"/>
                        </a:lnSpc>
                        <a:spcAft>
                          <a:spcPts val="600"/>
                        </a:spcAft>
                      </a:pPr>
                      <a:r>
                        <a:rPr lang="en-GB" sz="900">
                          <a:effectLst/>
                        </a:rPr>
                        <a:t>Central African Republic</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15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20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33%</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2</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274021057"/>
                  </a:ext>
                </a:extLst>
              </a:tr>
              <a:tr h="185312">
                <a:tc>
                  <a:txBody>
                    <a:bodyPr/>
                    <a:lstStyle/>
                    <a:p>
                      <a:pPr algn="just">
                        <a:lnSpc>
                          <a:spcPct val="150000"/>
                        </a:lnSpc>
                        <a:spcAft>
                          <a:spcPts val="600"/>
                        </a:spcAft>
                      </a:pPr>
                      <a:r>
                        <a:rPr lang="en-GB" sz="900">
                          <a:effectLst/>
                        </a:rPr>
                        <a:t>Congo, Democratic Republic of</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105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135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29%</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17</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3470642311"/>
                  </a:ext>
                </a:extLst>
              </a:tr>
              <a:tr h="185312">
                <a:tc>
                  <a:txBody>
                    <a:bodyPr/>
                    <a:lstStyle/>
                    <a:p>
                      <a:pPr algn="just">
                        <a:lnSpc>
                          <a:spcPct val="150000"/>
                        </a:lnSpc>
                        <a:spcAft>
                          <a:spcPts val="600"/>
                        </a:spcAft>
                      </a:pPr>
                      <a:r>
                        <a:rPr lang="en-GB" sz="900">
                          <a:effectLst/>
                        </a:rPr>
                        <a:t>Ethiopia</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225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190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-16%</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6">
                        <a:lumMod val="60000"/>
                        <a:lumOff val="40000"/>
                      </a:schemeClr>
                    </a:solidFill>
                  </a:tcPr>
                </a:tc>
                <a:tc>
                  <a:txBody>
                    <a:bodyPr/>
                    <a:lstStyle/>
                    <a:p>
                      <a:pPr algn="ctr">
                        <a:lnSpc>
                          <a:spcPct val="150000"/>
                        </a:lnSpc>
                        <a:spcAft>
                          <a:spcPts val="600"/>
                        </a:spcAft>
                      </a:pPr>
                      <a:r>
                        <a:rPr lang="en-GB" sz="900">
                          <a:effectLst/>
                        </a:rPr>
                        <a:t>16</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141322076"/>
                  </a:ext>
                </a:extLst>
              </a:tr>
              <a:tr h="185312">
                <a:tc>
                  <a:txBody>
                    <a:bodyPr/>
                    <a:lstStyle/>
                    <a:p>
                      <a:pPr algn="just">
                        <a:lnSpc>
                          <a:spcPct val="150000"/>
                        </a:lnSpc>
                        <a:spcAft>
                          <a:spcPts val="600"/>
                        </a:spcAft>
                      </a:pPr>
                      <a:r>
                        <a:rPr lang="en-GB" sz="900">
                          <a:effectLst/>
                        </a:rPr>
                        <a:t>Haiti</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20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25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25%</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1</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736655073"/>
                  </a:ext>
                </a:extLst>
              </a:tr>
              <a:tr h="185312">
                <a:tc>
                  <a:txBody>
                    <a:bodyPr/>
                    <a:lstStyle/>
                    <a:p>
                      <a:pPr algn="just">
                        <a:lnSpc>
                          <a:spcPct val="150000"/>
                        </a:lnSpc>
                        <a:spcAft>
                          <a:spcPts val="600"/>
                        </a:spcAft>
                      </a:pPr>
                      <a:r>
                        <a:rPr lang="en-GB" sz="900">
                          <a:effectLst/>
                        </a:rPr>
                        <a:t>Iraq</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145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315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117%</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27</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1474173994"/>
                  </a:ext>
                </a:extLst>
              </a:tr>
              <a:tr h="185312">
                <a:tc>
                  <a:txBody>
                    <a:bodyPr/>
                    <a:lstStyle/>
                    <a:p>
                      <a:pPr algn="just">
                        <a:lnSpc>
                          <a:spcPct val="150000"/>
                        </a:lnSpc>
                        <a:spcAft>
                          <a:spcPts val="600"/>
                        </a:spcAft>
                      </a:pPr>
                      <a:r>
                        <a:rPr lang="en-GB" sz="900">
                          <a:effectLst/>
                        </a:rPr>
                        <a:t>Lebanon</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2,030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2,695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33%</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35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2099431006"/>
                  </a:ext>
                </a:extLst>
              </a:tr>
              <a:tr h="185312">
                <a:tc>
                  <a:txBody>
                    <a:bodyPr/>
                    <a:lstStyle/>
                    <a:p>
                      <a:pPr algn="just">
                        <a:lnSpc>
                          <a:spcPct val="150000"/>
                        </a:lnSpc>
                        <a:spcAft>
                          <a:spcPts val="600"/>
                        </a:spcAft>
                      </a:pPr>
                      <a:r>
                        <a:rPr lang="en-GB" sz="900">
                          <a:effectLst/>
                        </a:rPr>
                        <a:t>Mali</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20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35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75%</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3</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312744326"/>
                  </a:ext>
                </a:extLst>
              </a:tr>
              <a:tr h="185312">
                <a:tc>
                  <a:txBody>
                    <a:bodyPr/>
                    <a:lstStyle/>
                    <a:p>
                      <a:pPr algn="just">
                        <a:lnSpc>
                          <a:spcPct val="150000"/>
                        </a:lnSpc>
                        <a:spcAft>
                          <a:spcPts val="600"/>
                        </a:spcAft>
                      </a:pPr>
                      <a:r>
                        <a:rPr lang="en-GB" sz="900">
                          <a:effectLst/>
                        </a:rPr>
                        <a:t>Mozambique</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120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225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88%</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16</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3644824898"/>
                  </a:ext>
                </a:extLst>
              </a:tr>
              <a:tr h="185312">
                <a:tc>
                  <a:txBody>
                    <a:bodyPr/>
                    <a:lstStyle/>
                    <a:p>
                      <a:pPr algn="just">
                        <a:lnSpc>
                          <a:spcPct val="150000"/>
                        </a:lnSpc>
                        <a:spcAft>
                          <a:spcPts val="600"/>
                        </a:spcAft>
                      </a:pPr>
                      <a:r>
                        <a:rPr lang="en-GB" sz="900">
                          <a:effectLst/>
                        </a:rPr>
                        <a:t>Myanmar</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2,655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1,995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-25%</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6">
                        <a:lumMod val="60000"/>
                        <a:lumOff val="40000"/>
                      </a:schemeClr>
                    </a:solidFill>
                  </a:tcPr>
                </a:tc>
                <a:tc>
                  <a:txBody>
                    <a:bodyPr/>
                    <a:lstStyle/>
                    <a:p>
                      <a:pPr algn="ctr">
                        <a:lnSpc>
                          <a:spcPct val="150000"/>
                        </a:lnSpc>
                        <a:spcAft>
                          <a:spcPts val="600"/>
                        </a:spcAft>
                      </a:pPr>
                      <a:r>
                        <a:rPr lang="en-GB" sz="900">
                          <a:effectLst/>
                        </a:rPr>
                        <a:t>26</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296358270"/>
                  </a:ext>
                </a:extLst>
              </a:tr>
              <a:tr h="185312">
                <a:tc>
                  <a:txBody>
                    <a:bodyPr/>
                    <a:lstStyle/>
                    <a:p>
                      <a:pPr algn="just">
                        <a:lnSpc>
                          <a:spcPct val="150000"/>
                        </a:lnSpc>
                        <a:spcAft>
                          <a:spcPts val="600"/>
                        </a:spcAft>
                      </a:pPr>
                      <a:r>
                        <a:rPr lang="en-GB" sz="900">
                          <a:effectLst/>
                        </a:rPr>
                        <a:t>Niger</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10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15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50%</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1</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2309982357"/>
                  </a:ext>
                </a:extLst>
              </a:tr>
              <a:tr h="185312">
                <a:tc>
                  <a:txBody>
                    <a:bodyPr/>
                    <a:lstStyle/>
                    <a:p>
                      <a:pPr algn="just">
                        <a:lnSpc>
                          <a:spcPct val="150000"/>
                        </a:lnSpc>
                        <a:spcAft>
                          <a:spcPts val="600"/>
                        </a:spcAft>
                      </a:pPr>
                      <a:r>
                        <a:rPr lang="en-GB" sz="900">
                          <a:effectLst/>
                        </a:rPr>
                        <a:t>Nigeria</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3,625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6,115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69%</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76</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1910250951"/>
                  </a:ext>
                </a:extLst>
              </a:tr>
              <a:tr h="185312">
                <a:tc>
                  <a:txBody>
                    <a:bodyPr/>
                    <a:lstStyle/>
                    <a:p>
                      <a:pPr>
                        <a:lnSpc>
                          <a:spcPct val="150000"/>
                        </a:lnSpc>
                        <a:spcAft>
                          <a:spcPts val="600"/>
                        </a:spcAft>
                      </a:pPr>
                      <a:r>
                        <a:rPr lang="en-GB" sz="900">
                          <a:effectLst/>
                        </a:rPr>
                        <a:t>Occupied Palestinian Territories</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50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85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70%</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6</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4187205511"/>
                  </a:ext>
                </a:extLst>
              </a:tr>
              <a:tr h="185312">
                <a:tc>
                  <a:txBody>
                    <a:bodyPr/>
                    <a:lstStyle/>
                    <a:p>
                      <a:pPr algn="just">
                        <a:lnSpc>
                          <a:spcPct val="150000"/>
                        </a:lnSpc>
                        <a:spcAft>
                          <a:spcPts val="600"/>
                        </a:spcAft>
                      </a:pPr>
                      <a:r>
                        <a:rPr lang="en-GB" sz="900">
                          <a:effectLst/>
                        </a:rPr>
                        <a:t>Somalia</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70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120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71%</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20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3634185734"/>
                  </a:ext>
                </a:extLst>
              </a:tr>
              <a:tr h="185312">
                <a:tc>
                  <a:txBody>
                    <a:bodyPr/>
                    <a:lstStyle/>
                    <a:p>
                      <a:pPr algn="just">
                        <a:lnSpc>
                          <a:spcPct val="150000"/>
                        </a:lnSpc>
                        <a:spcAft>
                          <a:spcPts val="600"/>
                        </a:spcAft>
                      </a:pPr>
                      <a:r>
                        <a:rPr lang="en-GB" sz="900">
                          <a:effectLst/>
                        </a:rPr>
                        <a:t>South Sudan</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80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250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213%</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12</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1174904335"/>
                  </a:ext>
                </a:extLst>
              </a:tr>
              <a:tr h="185312">
                <a:tc>
                  <a:txBody>
                    <a:bodyPr/>
                    <a:lstStyle/>
                    <a:p>
                      <a:pPr algn="just">
                        <a:lnSpc>
                          <a:spcPct val="150000"/>
                        </a:lnSpc>
                        <a:spcAft>
                          <a:spcPts val="600"/>
                        </a:spcAft>
                      </a:pPr>
                      <a:r>
                        <a:rPr lang="en-GB" sz="900">
                          <a:effectLst/>
                        </a:rPr>
                        <a:t>Sudan</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275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600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118%</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11</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3083781700"/>
                  </a:ext>
                </a:extLst>
              </a:tr>
              <a:tr h="185312">
                <a:tc>
                  <a:txBody>
                    <a:bodyPr/>
                    <a:lstStyle/>
                    <a:p>
                      <a:pPr algn="just">
                        <a:lnSpc>
                          <a:spcPct val="150000"/>
                        </a:lnSpc>
                        <a:spcAft>
                          <a:spcPts val="600"/>
                        </a:spcAft>
                      </a:pPr>
                      <a:r>
                        <a:rPr lang="en-GB" sz="900">
                          <a:effectLst/>
                        </a:rPr>
                        <a:t>Syria</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55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130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136%</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8</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4237628003"/>
                  </a:ext>
                </a:extLst>
              </a:tr>
              <a:tr h="185312">
                <a:tc>
                  <a:txBody>
                    <a:bodyPr/>
                    <a:lstStyle/>
                    <a:p>
                      <a:pPr algn="just">
                        <a:lnSpc>
                          <a:spcPct val="150000"/>
                        </a:lnSpc>
                        <a:spcAft>
                          <a:spcPts val="600"/>
                        </a:spcAft>
                      </a:pPr>
                      <a:r>
                        <a:rPr lang="en-GB" sz="900">
                          <a:effectLst/>
                        </a:rPr>
                        <a:t>Ukraine</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270</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435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61%</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a:effectLst/>
                        </a:rPr>
                        <a:t>19</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3646061249"/>
                  </a:ext>
                </a:extLst>
              </a:tr>
              <a:tr h="185312">
                <a:tc>
                  <a:txBody>
                    <a:bodyPr/>
                    <a:lstStyle/>
                    <a:p>
                      <a:pPr algn="just">
                        <a:lnSpc>
                          <a:spcPct val="150000"/>
                        </a:lnSpc>
                        <a:spcAft>
                          <a:spcPts val="600"/>
                        </a:spcAft>
                      </a:pPr>
                      <a:r>
                        <a:rPr lang="en-GB" sz="900" dirty="0">
                          <a:effectLst/>
                        </a:rPr>
                        <a:t>Yemen</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45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a:effectLst/>
                        </a:rPr>
                        <a:t>125</a:t>
                      </a:r>
                      <a:endParaRPr lang="en-GB" sz="110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tc>
                <a:tc>
                  <a:txBody>
                    <a:bodyPr/>
                    <a:lstStyle/>
                    <a:p>
                      <a:pPr algn="ctr">
                        <a:lnSpc>
                          <a:spcPct val="150000"/>
                        </a:lnSpc>
                        <a:spcAft>
                          <a:spcPts val="600"/>
                        </a:spcAft>
                      </a:pPr>
                      <a:r>
                        <a:rPr lang="en-GB" sz="900" dirty="0">
                          <a:effectLst/>
                        </a:rPr>
                        <a:t>178%</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nchor="b">
                    <a:solidFill>
                      <a:schemeClr val="accent4"/>
                    </a:solidFill>
                  </a:tcPr>
                </a:tc>
                <a:tc>
                  <a:txBody>
                    <a:bodyPr/>
                    <a:lstStyle/>
                    <a:p>
                      <a:pPr algn="ctr">
                        <a:lnSpc>
                          <a:spcPct val="150000"/>
                        </a:lnSpc>
                        <a:spcAft>
                          <a:spcPts val="600"/>
                        </a:spcAft>
                      </a:pPr>
                      <a:r>
                        <a:rPr lang="en-GB" sz="900" dirty="0">
                          <a:effectLst/>
                        </a:rPr>
                        <a:t>10</a:t>
                      </a:r>
                      <a:endParaRPr lang="en-GB" sz="1100" dirty="0">
                        <a:effectLst/>
                        <a:latin typeface="Arial" panose="020B0604020202020204" pitchFamily="34" charset="0"/>
                        <a:ea typeface="MS PGothic" panose="020B0600070205080204" pitchFamily="34" charset="-128"/>
                        <a:cs typeface="Arial" panose="020B0604020202020204" pitchFamily="34" charset="0"/>
                      </a:endParaRPr>
                    </a:p>
                  </a:txBody>
                  <a:tcPr marL="63555" marR="63555" marT="0" marB="0"/>
                </a:tc>
                <a:extLst>
                  <a:ext uri="{0D108BD9-81ED-4DB2-BD59-A6C34878D82A}">
                    <a16:rowId xmlns:a16="http://schemas.microsoft.com/office/drawing/2014/main" val="1194881455"/>
                  </a:ext>
                </a:extLst>
              </a:tr>
            </a:tbl>
          </a:graphicData>
        </a:graphic>
      </p:graphicFrame>
    </p:spTree>
    <p:extLst>
      <p:ext uri="{BB962C8B-B14F-4D97-AF65-F5344CB8AC3E}">
        <p14:creationId xmlns:p14="http://schemas.microsoft.com/office/powerpoint/2010/main" val="3577449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74CEE-67D0-D0F6-9A80-CAA63C0128B9}"/>
              </a:ext>
            </a:extLst>
          </p:cNvPr>
          <p:cNvSpPr>
            <a:spLocks noGrp="1"/>
          </p:cNvSpPr>
          <p:nvPr>
            <p:ph type="title"/>
          </p:nvPr>
        </p:nvSpPr>
        <p:spPr/>
        <p:txBody>
          <a:bodyPr/>
          <a:lstStyle/>
          <a:p>
            <a:r>
              <a:rPr lang="en-GB" dirty="0"/>
              <a:t>Methodology</a:t>
            </a:r>
          </a:p>
        </p:txBody>
      </p:sp>
      <p:sp>
        <p:nvSpPr>
          <p:cNvPr id="3" name="Content Placeholder 2">
            <a:extLst>
              <a:ext uri="{FF2B5EF4-FFF2-40B4-BE49-F238E27FC236}">
                <a16:creationId xmlns:a16="http://schemas.microsoft.com/office/drawing/2014/main" id="{52B7CDF4-7FD6-A094-E2CB-CBA7F46A2491}"/>
              </a:ext>
            </a:extLst>
          </p:cNvPr>
          <p:cNvSpPr>
            <a:spLocks noGrp="1"/>
          </p:cNvSpPr>
          <p:nvPr>
            <p:ph sz="half" idx="1"/>
          </p:nvPr>
        </p:nvSpPr>
        <p:spPr>
          <a:xfrm>
            <a:off x="648000" y="1512000"/>
            <a:ext cx="10944000" cy="4500000"/>
          </a:xfrm>
        </p:spPr>
        <p:txBody>
          <a:bodyPr/>
          <a:lstStyle/>
          <a:p>
            <a:pPr>
              <a:lnSpc>
                <a:spcPct val="150000"/>
              </a:lnSpc>
            </a:pPr>
            <a:r>
              <a:rPr lang="en-GB" sz="2000" dirty="0"/>
              <a:t>Interviews were conducted between September – December 2024 with project stakeholders.</a:t>
            </a:r>
          </a:p>
          <a:p>
            <a:pPr>
              <a:lnSpc>
                <a:spcPct val="150000"/>
              </a:lnSpc>
            </a:pPr>
            <a:r>
              <a:rPr lang="en-GB" sz="2000" dirty="0"/>
              <a:t>The objectives of this study are as follows:</a:t>
            </a:r>
          </a:p>
          <a:p>
            <a:pPr marL="285750" indent="-285750" algn="just">
              <a:lnSpc>
                <a:spcPct val="150000"/>
              </a:lnSpc>
              <a:buFont typeface="Arial" panose="020B0604020202020204" pitchFamily="34" charset="0"/>
              <a:buChar char="•"/>
            </a:pPr>
            <a:r>
              <a:rPr lang="en-GB" sz="1600" b="0" dirty="0"/>
              <a:t>To understand how UK universities contribute to civic engagement, economic development and peacebuilding in conflict-affected regions through HEI partnerships. </a:t>
            </a:r>
          </a:p>
          <a:p>
            <a:pPr marL="285750" indent="-285750" algn="just">
              <a:lnSpc>
                <a:spcPct val="150000"/>
              </a:lnSpc>
              <a:buFont typeface="Arial" panose="020B0604020202020204" pitchFamily="34" charset="0"/>
              <a:buChar char="•"/>
            </a:pPr>
            <a:r>
              <a:rPr lang="en-GB" sz="1600" b="0" dirty="0"/>
              <a:t>To understand how local partners perceive and engage with HEI partnerships in conflict-affected regions. </a:t>
            </a:r>
          </a:p>
          <a:p>
            <a:pPr marL="285750" indent="-285750" algn="just">
              <a:lnSpc>
                <a:spcPct val="150000"/>
              </a:lnSpc>
              <a:buFont typeface="Arial" panose="020B0604020202020204" pitchFamily="34" charset="0"/>
              <a:buChar char="•"/>
            </a:pPr>
            <a:r>
              <a:rPr lang="en-GB" sz="1600" b="0" dirty="0"/>
              <a:t>To identify the challenges experienced by HEI partnerships in conflict-affected regions and outline key recommendations for future HEI partnerships. </a:t>
            </a:r>
            <a:endParaRPr lang="en-GB" sz="1400" b="0" dirty="0"/>
          </a:p>
        </p:txBody>
      </p:sp>
      <p:sp>
        <p:nvSpPr>
          <p:cNvPr id="5" name="Slide Number Placeholder 4">
            <a:extLst>
              <a:ext uri="{FF2B5EF4-FFF2-40B4-BE49-F238E27FC236}">
                <a16:creationId xmlns:a16="http://schemas.microsoft.com/office/drawing/2014/main" id="{2EB36BA0-D8C4-F9A0-1049-2F7B282E90A8}"/>
              </a:ext>
            </a:extLst>
          </p:cNvPr>
          <p:cNvSpPr>
            <a:spLocks noGrp="1"/>
          </p:cNvSpPr>
          <p:nvPr>
            <p:ph type="sldNum" sz="quarter" idx="12"/>
          </p:nvPr>
        </p:nvSpPr>
        <p:spPr/>
        <p:txBody>
          <a:bodyPr/>
          <a:lstStyle/>
          <a:p>
            <a:fld id="{A36854FA-307F-854E-96D4-DE585DB24BD3}" type="slidenum">
              <a:rPr lang="en-GB" noProof="0" smtClean="0"/>
              <a:t>6</a:t>
            </a:fld>
            <a:endParaRPr lang="en-GB" noProof="0"/>
          </a:p>
        </p:txBody>
      </p:sp>
    </p:spTree>
    <p:extLst>
      <p:ext uri="{BB962C8B-B14F-4D97-AF65-F5344CB8AC3E}">
        <p14:creationId xmlns:p14="http://schemas.microsoft.com/office/powerpoint/2010/main" val="1826794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75EDDA9-181E-5340-8942-EE3B7CBC7790}"/>
              </a:ext>
            </a:extLst>
          </p:cNvPr>
          <p:cNvSpPr>
            <a:spLocks noGrp="1"/>
          </p:cNvSpPr>
          <p:nvPr>
            <p:ph type="title"/>
          </p:nvPr>
        </p:nvSpPr>
        <p:spPr/>
        <p:txBody>
          <a:bodyPr/>
          <a:lstStyle/>
          <a:p>
            <a:r>
              <a:rPr lang="en-US" dirty="0"/>
              <a:t>Case Studies</a:t>
            </a:r>
          </a:p>
        </p:txBody>
      </p:sp>
      <p:graphicFrame>
        <p:nvGraphicFramePr>
          <p:cNvPr id="2" name="Content Placeholder 1">
            <a:extLst>
              <a:ext uri="{FF2B5EF4-FFF2-40B4-BE49-F238E27FC236}">
                <a16:creationId xmlns:a16="http://schemas.microsoft.com/office/drawing/2014/main" id="{8D2CA925-B46E-DB90-E50A-36744BF8473E}"/>
              </a:ext>
            </a:extLst>
          </p:cNvPr>
          <p:cNvGraphicFramePr>
            <a:graphicFrameLocks noGrp="1"/>
          </p:cNvGraphicFramePr>
          <p:nvPr>
            <p:ph idx="1"/>
            <p:extLst>
              <p:ext uri="{D42A27DB-BD31-4B8C-83A1-F6EECF244321}">
                <p14:modId xmlns:p14="http://schemas.microsoft.com/office/powerpoint/2010/main" val="4132275708"/>
              </p:ext>
            </p:extLst>
          </p:nvPr>
        </p:nvGraphicFramePr>
        <p:xfrm>
          <a:off x="648000" y="1364626"/>
          <a:ext cx="10606903" cy="2550287"/>
        </p:xfrm>
        <a:graphic>
          <a:graphicData uri="http://schemas.openxmlformats.org/drawingml/2006/table">
            <a:tbl>
              <a:tblPr firstRow="1" bandRow="1">
                <a:tableStyleId>{5C22544A-7EE6-4342-B048-85BDC9FD1C3A}</a:tableStyleId>
              </a:tblPr>
              <a:tblGrid>
                <a:gridCol w="3534934">
                  <a:extLst>
                    <a:ext uri="{9D8B030D-6E8A-4147-A177-3AD203B41FA5}">
                      <a16:colId xmlns:a16="http://schemas.microsoft.com/office/drawing/2014/main" val="241281059"/>
                    </a:ext>
                  </a:extLst>
                </a:gridCol>
                <a:gridCol w="3534934">
                  <a:extLst>
                    <a:ext uri="{9D8B030D-6E8A-4147-A177-3AD203B41FA5}">
                      <a16:colId xmlns:a16="http://schemas.microsoft.com/office/drawing/2014/main" val="906853381"/>
                    </a:ext>
                  </a:extLst>
                </a:gridCol>
                <a:gridCol w="3537035">
                  <a:extLst>
                    <a:ext uri="{9D8B030D-6E8A-4147-A177-3AD203B41FA5}">
                      <a16:colId xmlns:a16="http://schemas.microsoft.com/office/drawing/2014/main" val="3814613497"/>
                    </a:ext>
                  </a:extLst>
                </a:gridCol>
              </a:tblGrid>
              <a:tr h="532511">
                <a:tc>
                  <a:txBody>
                    <a:bodyPr/>
                    <a:lstStyle/>
                    <a:p>
                      <a:pPr>
                        <a:lnSpc>
                          <a:spcPct val="150000"/>
                        </a:lnSpc>
                      </a:pPr>
                      <a:r>
                        <a:rPr lang="en-GB" sz="1800">
                          <a:effectLst/>
                        </a:rPr>
                        <a:t>Transnational education</a:t>
                      </a:r>
                      <a:endParaRPr lang="en-GB"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GB" sz="1800">
                          <a:effectLst/>
                        </a:rPr>
                        <a:t>Research collaboration</a:t>
                      </a:r>
                      <a:endParaRPr lang="en-GB"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50000"/>
                        </a:lnSpc>
                      </a:pPr>
                      <a:r>
                        <a:rPr lang="en-GB" sz="1800">
                          <a:effectLst/>
                        </a:rPr>
                        <a:t>Student and staff mobility</a:t>
                      </a:r>
                      <a:endParaRPr lang="en-GB" sz="18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95283589"/>
                  </a:ext>
                </a:extLst>
              </a:tr>
              <a:tr h="930275">
                <a:tc>
                  <a:txBody>
                    <a:bodyPr/>
                    <a:lstStyle/>
                    <a:p>
                      <a:pPr marL="342900" lvl="0" indent="-342900">
                        <a:lnSpc>
                          <a:spcPct val="115000"/>
                        </a:lnSpc>
                        <a:spcAft>
                          <a:spcPts val="600"/>
                        </a:spcAft>
                        <a:buFont typeface="Symbol" panose="05050102010706020507" pitchFamily="18" charset="2"/>
                        <a:buChar char=""/>
                      </a:pPr>
                      <a:r>
                        <a:rPr lang="en-GB" sz="1800" dirty="0">
                          <a:effectLst/>
                        </a:rPr>
                        <a:t>British University Erbil</a:t>
                      </a:r>
                    </a:p>
                    <a:p>
                      <a:pPr marL="342900" lvl="0" indent="-342900">
                        <a:lnSpc>
                          <a:spcPct val="115000"/>
                        </a:lnSpc>
                        <a:spcAft>
                          <a:spcPts val="600"/>
                        </a:spcAft>
                        <a:buFont typeface="Symbol" panose="05050102010706020507" pitchFamily="18" charset="2"/>
                        <a:buChar char=""/>
                      </a:pPr>
                      <a:r>
                        <a:rPr lang="en-GB" sz="1800" dirty="0">
                          <a:effectLst/>
                        </a:rPr>
                        <a:t>UK-Ukraine Twinning Initiative</a:t>
                      </a:r>
                      <a:endParaRPr lang="en-GB" sz="1800" dirty="0">
                        <a:effectLst/>
                        <a:latin typeface="Arial" panose="020B0604020202020204" pitchFamily="34" charset="0"/>
                        <a:ea typeface="MS PGothic" panose="020B0600070205080204" pitchFamily="34" charset="-128"/>
                        <a:cs typeface="Arial" panose="020B0604020202020204" pitchFamily="34" charset="0"/>
                      </a:endParaRPr>
                    </a:p>
                  </a:txBody>
                  <a:tcPr marL="68580" marR="68580" marT="0" marB="0"/>
                </a:tc>
                <a:tc>
                  <a:txBody>
                    <a:bodyPr/>
                    <a:lstStyle/>
                    <a:p>
                      <a:pPr marL="342900" lvl="0" indent="-342900">
                        <a:lnSpc>
                          <a:spcPct val="115000"/>
                        </a:lnSpc>
                        <a:spcAft>
                          <a:spcPts val="600"/>
                        </a:spcAft>
                        <a:buFont typeface="Symbol" panose="05050102010706020507" pitchFamily="18" charset="2"/>
                        <a:buChar char=""/>
                      </a:pPr>
                      <a:r>
                        <a:rPr lang="en-GB" sz="1800" dirty="0">
                          <a:effectLst/>
                        </a:rPr>
                        <a:t>Enabling University Peace Education (EUPE)</a:t>
                      </a:r>
                    </a:p>
                    <a:p>
                      <a:pPr marL="342900" lvl="0" indent="-342900">
                        <a:lnSpc>
                          <a:spcPct val="115000"/>
                        </a:lnSpc>
                        <a:spcAft>
                          <a:spcPts val="600"/>
                        </a:spcAft>
                        <a:buFont typeface="Symbol" panose="05050102010706020507" pitchFamily="18" charset="2"/>
                        <a:buChar char=""/>
                      </a:pPr>
                      <a:r>
                        <a:rPr lang="en-GB" sz="1800" dirty="0">
                          <a:effectLst/>
                        </a:rPr>
                        <a:t>Political Economy of Education in Conflict-Affected Contexts</a:t>
                      </a:r>
                      <a:endParaRPr lang="en-GB" sz="1800" dirty="0">
                        <a:effectLst/>
                        <a:latin typeface="Arial" panose="020B0604020202020204" pitchFamily="34" charset="0"/>
                        <a:ea typeface="MS PGothic" panose="020B0600070205080204" pitchFamily="34" charset="-128"/>
                        <a:cs typeface="Arial" panose="020B0604020202020204" pitchFamily="34" charset="0"/>
                      </a:endParaRPr>
                    </a:p>
                  </a:txBody>
                  <a:tcPr marL="68580" marR="68580" marT="0" marB="0"/>
                </a:tc>
                <a:tc>
                  <a:txBody>
                    <a:bodyPr/>
                    <a:lstStyle/>
                    <a:p>
                      <a:pPr marL="342900" lvl="0" indent="-342900">
                        <a:lnSpc>
                          <a:spcPct val="115000"/>
                        </a:lnSpc>
                        <a:spcAft>
                          <a:spcPts val="600"/>
                        </a:spcAft>
                        <a:buFont typeface="Symbol" panose="05050102010706020507" pitchFamily="18" charset="2"/>
                        <a:buChar char=""/>
                      </a:pPr>
                      <a:r>
                        <a:rPr lang="en-GB" sz="1800" dirty="0">
                          <a:effectLst/>
                        </a:rPr>
                        <a:t>Linda Norgrove Foundation</a:t>
                      </a:r>
                    </a:p>
                    <a:p>
                      <a:pPr marL="342900" lvl="0" indent="-342900">
                        <a:lnSpc>
                          <a:spcPct val="115000"/>
                        </a:lnSpc>
                        <a:spcAft>
                          <a:spcPts val="600"/>
                        </a:spcAft>
                        <a:buFont typeface="Symbol" panose="05050102010706020507" pitchFamily="18" charset="2"/>
                        <a:buChar char=""/>
                      </a:pPr>
                      <a:r>
                        <a:rPr lang="en-GB" sz="1800" dirty="0">
                          <a:effectLst/>
                        </a:rPr>
                        <a:t>Friends of Birzeit University (FOBZU)</a:t>
                      </a:r>
                    </a:p>
                    <a:p>
                      <a:pPr marL="342900" lvl="0" indent="-342900">
                        <a:lnSpc>
                          <a:spcPct val="115000"/>
                        </a:lnSpc>
                        <a:spcAft>
                          <a:spcPts val="600"/>
                        </a:spcAft>
                        <a:buFont typeface="Symbol" panose="05050102010706020507" pitchFamily="18" charset="2"/>
                        <a:buChar char=""/>
                      </a:pPr>
                      <a:r>
                        <a:rPr lang="en-GB" sz="1800" dirty="0">
                          <a:effectLst/>
                        </a:rPr>
                        <a:t>Higher Education Scholarships for Palestinians (HESPAL)</a:t>
                      </a:r>
                      <a:endParaRPr lang="en-GB" sz="1800" dirty="0">
                        <a:effectLst/>
                        <a:latin typeface="Arial" panose="020B0604020202020204" pitchFamily="34" charset="0"/>
                        <a:ea typeface="MS PGothic" panose="020B0600070205080204" pitchFamily="34" charset="-128"/>
                        <a:cs typeface="Arial" panose="020B0604020202020204" pitchFamily="34" charset="0"/>
                      </a:endParaRPr>
                    </a:p>
                  </a:txBody>
                  <a:tcPr marL="68580" marR="68580" marT="0" marB="0"/>
                </a:tc>
                <a:extLst>
                  <a:ext uri="{0D108BD9-81ED-4DB2-BD59-A6C34878D82A}">
                    <a16:rowId xmlns:a16="http://schemas.microsoft.com/office/drawing/2014/main" val="3582471594"/>
                  </a:ext>
                </a:extLst>
              </a:tr>
            </a:tbl>
          </a:graphicData>
        </a:graphic>
      </p:graphicFrame>
      <p:sp>
        <p:nvSpPr>
          <p:cNvPr id="5" name="Slide Number Placeholder 4">
            <a:extLst>
              <a:ext uri="{FF2B5EF4-FFF2-40B4-BE49-F238E27FC236}">
                <a16:creationId xmlns:a16="http://schemas.microsoft.com/office/drawing/2014/main" id="{F221EE6D-DDDD-C740-AE99-B8DE804A9D97}"/>
              </a:ext>
              <a:ext uri="{C183D7F6-B498-43B3-948B-1728B52AA6E4}">
                <adec:decorative xmlns:adec="http://schemas.microsoft.com/office/drawing/2017/decorative" val="1"/>
              </a:ext>
            </a:extLst>
          </p:cNvPr>
          <p:cNvSpPr>
            <a:spLocks noGrp="1"/>
          </p:cNvSpPr>
          <p:nvPr>
            <p:ph type="sldNum" sz="quarter" idx="12"/>
          </p:nvPr>
        </p:nvSpPr>
        <p:spPr/>
        <p:txBody>
          <a:bodyPr/>
          <a:lstStyle/>
          <a:p>
            <a:fld id="{A36854FA-307F-854E-96D4-DE585DB24BD3}" type="slidenum">
              <a:rPr lang="en-US" smtClean="0"/>
              <a:pPr/>
              <a:t>7</a:t>
            </a:fld>
            <a:endParaRPr lang="en-US"/>
          </a:p>
        </p:txBody>
      </p:sp>
      <p:sp>
        <p:nvSpPr>
          <p:cNvPr id="6" name="TextBox 5">
            <a:extLst>
              <a:ext uri="{FF2B5EF4-FFF2-40B4-BE49-F238E27FC236}">
                <a16:creationId xmlns:a16="http://schemas.microsoft.com/office/drawing/2014/main" id="{04015EC3-AAF0-0299-3BE1-1876EBE71529}"/>
              </a:ext>
            </a:extLst>
          </p:cNvPr>
          <p:cNvSpPr txBox="1"/>
          <p:nvPr/>
        </p:nvSpPr>
        <p:spPr>
          <a:xfrm>
            <a:off x="719847" y="4221804"/>
            <a:ext cx="10606903" cy="369332"/>
          </a:xfrm>
          <a:prstGeom prst="rect">
            <a:avLst/>
          </a:prstGeom>
          <a:noFill/>
        </p:spPr>
        <p:txBody>
          <a:bodyPr wrap="square" rtlCol="0">
            <a:spAutoFit/>
          </a:bodyPr>
          <a:lstStyle/>
          <a:p>
            <a:pPr algn="ctr"/>
            <a:r>
              <a:rPr lang="en-GB" b="1" dirty="0"/>
              <a:t>Countries: </a:t>
            </a:r>
            <a:r>
              <a:rPr lang="en-GB" dirty="0"/>
              <a:t>Iraq, Ukraine, Ethiopia, Sudan, Afghanistan, Occupied Palestinian Territories</a:t>
            </a:r>
          </a:p>
        </p:txBody>
      </p:sp>
    </p:spTree>
    <p:extLst>
      <p:ext uri="{BB962C8B-B14F-4D97-AF65-F5344CB8AC3E}">
        <p14:creationId xmlns:p14="http://schemas.microsoft.com/office/powerpoint/2010/main" val="437202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737AF-4DB6-6617-6A85-625130BA85FE}"/>
              </a:ext>
            </a:extLst>
          </p:cNvPr>
          <p:cNvSpPr>
            <a:spLocks noGrp="1"/>
          </p:cNvSpPr>
          <p:nvPr>
            <p:ph type="title"/>
          </p:nvPr>
        </p:nvSpPr>
        <p:spPr/>
        <p:txBody>
          <a:bodyPr/>
          <a:lstStyle/>
          <a:p>
            <a:r>
              <a:rPr lang="en-GB" dirty="0"/>
              <a:t>Key Findings</a:t>
            </a:r>
          </a:p>
        </p:txBody>
      </p:sp>
      <p:sp>
        <p:nvSpPr>
          <p:cNvPr id="3" name="Content Placeholder 2">
            <a:extLst>
              <a:ext uri="{FF2B5EF4-FFF2-40B4-BE49-F238E27FC236}">
                <a16:creationId xmlns:a16="http://schemas.microsoft.com/office/drawing/2014/main" id="{13099E02-D2D1-ED8F-947E-911A86DA3CC5}"/>
              </a:ext>
            </a:extLst>
          </p:cNvPr>
          <p:cNvSpPr>
            <a:spLocks noGrp="1"/>
          </p:cNvSpPr>
          <p:nvPr>
            <p:ph sz="half" idx="1"/>
          </p:nvPr>
        </p:nvSpPr>
        <p:spPr>
          <a:xfrm>
            <a:off x="647999" y="1512000"/>
            <a:ext cx="11252263" cy="4500000"/>
          </a:xfrm>
        </p:spPr>
        <p:txBody>
          <a:bodyPr/>
          <a:lstStyle/>
          <a:p>
            <a:r>
              <a:rPr lang="en-GB" dirty="0"/>
              <a:t>There were eight key thematic areas from the interviews:</a:t>
            </a:r>
          </a:p>
          <a:p>
            <a:pPr marL="342900" indent="-342900">
              <a:buFont typeface="Arial" panose="020B0604020202020204" pitchFamily="34" charset="0"/>
              <a:buChar char="•"/>
            </a:pPr>
            <a:r>
              <a:rPr lang="en-GB" sz="2000" b="0" dirty="0"/>
              <a:t>There is a growing focus on </a:t>
            </a:r>
            <a:r>
              <a:rPr lang="en-GB" sz="2000" dirty="0"/>
              <a:t>equitable partnerships</a:t>
            </a:r>
            <a:r>
              <a:rPr lang="en-GB" sz="2000" b="0" dirty="0"/>
              <a:t>.</a:t>
            </a:r>
          </a:p>
          <a:p>
            <a:pPr marL="342900" indent="-342900">
              <a:buFont typeface="Arial" panose="020B0604020202020204" pitchFamily="34" charset="0"/>
              <a:buChar char="•"/>
            </a:pPr>
            <a:r>
              <a:rPr lang="en-GB" sz="2000" b="0" dirty="0"/>
              <a:t>A need to navigate </a:t>
            </a:r>
            <a:r>
              <a:rPr lang="en-GB" sz="2000" dirty="0"/>
              <a:t>logistical constraints </a:t>
            </a:r>
            <a:r>
              <a:rPr lang="en-GB" sz="2000" b="0" dirty="0"/>
              <a:t>and contribute to </a:t>
            </a:r>
            <a:r>
              <a:rPr lang="en-GB" sz="2000" dirty="0"/>
              <a:t>institutional capacity building</a:t>
            </a:r>
            <a:r>
              <a:rPr lang="en-GB" sz="2000" b="0" dirty="0"/>
              <a:t>.</a:t>
            </a:r>
          </a:p>
          <a:p>
            <a:pPr marL="342900" indent="-342900">
              <a:buFont typeface="Arial" panose="020B0604020202020204" pitchFamily="34" charset="0"/>
              <a:buChar char="•"/>
            </a:pPr>
            <a:r>
              <a:rPr lang="en-GB" sz="2000" b="0" dirty="0"/>
              <a:t>A lack of </a:t>
            </a:r>
            <a:r>
              <a:rPr lang="en-GB" sz="2000" dirty="0"/>
              <a:t>contextual understandings </a:t>
            </a:r>
            <a:r>
              <a:rPr lang="en-GB" sz="2000" b="0" dirty="0"/>
              <a:t>and a need to </a:t>
            </a:r>
            <a:r>
              <a:rPr lang="en-GB" sz="2000" dirty="0"/>
              <a:t>challenge narratives</a:t>
            </a:r>
            <a:r>
              <a:rPr lang="en-GB" sz="2000" b="0" dirty="0"/>
              <a:t>.</a:t>
            </a:r>
          </a:p>
          <a:p>
            <a:pPr marL="342900" indent="-342900">
              <a:buFont typeface="Arial" panose="020B0604020202020204" pitchFamily="34" charset="0"/>
              <a:buChar char="•"/>
            </a:pPr>
            <a:r>
              <a:rPr lang="en-GB" sz="2000" b="0" dirty="0"/>
              <a:t>Partnerships contribute formally and informally to </a:t>
            </a:r>
            <a:r>
              <a:rPr lang="en-GB" sz="2000" dirty="0"/>
              <a:t>human capital development</a:t>
            </a:r>
            <a:r>
              <a:rPr lang="en-GB" sz="2000" b="0" dirty="0"/>
              <a:t>.</a:t>
            </a:r>
          </a:p>
          <a:p>
            <a:pPr marL="342900" indent="-342900">
              <a:buFont typeface="Arial" panose="020B0604020202020204" pitchFamily="34" charset="0"/>
              <a:buChar char="•"/>
            </a:pPr>
            <a:r>
              <a:rPr lang="en-GB" sz="2000" b="0" dirty="0"/>
              <a:t>Partnerships support development </a:t>
            </a:r>
            <a:r>
              <a:rPr lang="en-GB" sz="2000" dirty="0"/>
              <a:t>of equality, diversity and inclusion </a:t>
            </a:r>
            <a:r>
              <a:rPr lang="en-GB" sz="2000" b="0" dirty="0"/>
              <a:t>values.</a:t>
            </a:r>
          </a:p>
          <a:p>
            <a:pPr marL="342900" indent="-342900">
              <a:buFont typeface="Arial" panose="020B0604020202020204" pitchFamily="34" charset="0"/>
              <a:buChar char="•"/>
            </a:pPr>
            <a:r>
              <a:rPr lang="en-GB" sz="2000" b="0" dirty="0"/>
              <a:t>Partnerships facilitate </a:t>
            </a:r>
            <a:r>
              <a:rPr lang="en-GB" sz="2000" dirty="0"/>
              <a:t>access to resources</a:t>
            </a:r>
            <a:r>
              <a:rPr lang="en-GB" sz="2000" b="0" dirty="0"/>
              <a:t>, which still has many challenges.</a:t>
            </a:r>
          </a:p>
          <a:p>
            <a:pPr marL="342900" indent="-342900">
              <a:buFont typeface="Arial" panose="020B0604020202020204" pitchFamily="34" charset="0"/>
              <a:buChar char="•"/>
            </a:pPr>
            <a:r>
              <a:rPr lang="en-GB" sz="2000" dirty="0"/>
              <a:t>Peacebuilding </a:t>
            </a:r>
            <a:r>
              <a:rPr lang="en-GB" sz="2000" b="0" dirty="0"/>
              <a:t>is both formally and informally embedded into these partnerships.</a:t>
            </a:r>
          </a:p>
          <a:p>
            <a:pPr marL="342900" indent="-342900">
              <a:buFont typeface="Arial" panose="020B0604020202020204" pitchFamily="34" charset="0"/>
              <a:buChar char="•"/>
            </a:pPr>
            <a:endParaRPr lang="en-GB" sz="2000" b="0" dirty="0"/>
          </a:p>
        </p:txBody>
      </p:sp>
      <p:sp>
        <p:nvSpPr>
          <p:cNvPr id="5" name="Slide Number Placeholder 4">
            <a:extLst>
              <a:ext uri="{FF2B5EF4-FFF2-40B4-BE49-F238E27FC236}">
                <a16:creationId xmlns:a16="http://schemas.microsoft.com/office/drawing/2014/main" id="{3E552B3F-82BD-9AC2-23E8-5AEBA498DC86}"/>
              </a:ext>
            </a:extLst>
          </p:cNvPr>
          <p:cNvSpPr>
            <a:spLocks noGrp="1"/>
          </p:cNvSpPr>
          <p:nvPr>
            <p:ph type="sldNum" sz="quarter" idx="12"/>
          </p:nvPr>
        </p:nvSpPr>
        <p:spPr/>
        <p:txBody>
          <a:bodyPr/>
          <a:lstStyle/>
          <a:p>
            <a:fld id="{A36854FA-307F-854E-96D4-DE585DB24BD3}" type="slidenum">
              <a:rPr lang="en-GB" noProof="0" smtClean="0"/>
              <a:t>8</a:t>
            </a:fld>
            <a:endParaRPr lang="en-GB" noProof="0"/>
          </a:p>
        </p:txBody>
      </p:sp>
    </p:spTree>
    <p:extLst>
      <p:ext uri="{BB962C8B-B14F-4D97-AF65-F5344CB8AC3E}">
        <p14:creationId xmlns:p14="http://schemas.microsoft.com/office/powerpoint/2010/main" val="194317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1A6DD-C4ED-5629-34BF-00308223DFDB}"/>
              </a:ext>
            </a:extLst>
          </p:cNvPr>
          <p:cNvSpPr>
            <a:spLocks noGrp="1"/>
          </p:cNvSpPr>
          <p:nvPr>
            <p:ph type="title"/>
          </p:nvPr>
        </p:nvSpPr>
        <p:spPr/>
        <p:txBody>
          <a:bodyPr/>
          <a:lstStyle/>
          <a:p>
            <a:r>
              <a:rPr lang="en-GB" dirty="0"/>
              <a:t>Equitable Partnerships</a:t>
            </a:r>
          </a:p>
        </p:txBody>
      </p:sp>
      <p:sp>
        <p:nvSpPr>
          <p:cNvPr id="3" name="Content Placeholder 2">
            <a:extLst>
              <a:ext uri="{FF2B5EF4-FFF2-40B4-BE49-F238E27FC236}">
                <a16:creationId xmlns:a16="http://schemas.microsoft.com/office/drawing/2014/main" id="{4DA3A4A0-B833-FB55-1728-0BF4EA6DB86B}"/>
              </a:ext>
            </a:extLst>
          </p:cNvPr>
          <p:cNvSpPr>
            <a:spLocks noGrp="1"/>
          </p:cNvSpPr>
          <p:nvPr>
            <p:ph sz="half" idx="1"/>
          </p:nvPr>
        </p:nvSpPr>
        <p:spPr>
          <a:xfrm>
            <a:off x="6293136" y="1409198"/>
            <a:ext cx="5328000" cy="4500000"/>
          </a:xfrm>
        </p:spPr>
        <p:txBody>
          <a:bodyPr/>
          <a:lstStyle/>
          <a:p>
            <a:pPr algn="ctr">
              <a:lnSpc>
                <a:spcPct val="150000"/>
              </a:lnSpc>
            </a:pPr>
            <a:r>
              <a:rPr lang="en-GB" sz="1800" b="0" dirty="0">
                <a:solidFill>
                  <a:srgbClr val="23085A"/>
                </a:solidFill>
                <a:effectLst/>
                <a:ea typeface="MS PGothic" panose="020B0600070205080204" pitchFamily="34" charset="-128"/>
                <a:cs typeface="Arial" panose="020B0604020202020204" pitchFamily="34" charset="0"/>
              </a:rPr>
              <a:t>“The sector has by default turned to providing individual scholarships, that's </a:t>
            </a:r>
            <a:r>
              <a:rPr lang="en-GB" sz="1800" dirty="0">
                <a:solidFill>
                  <a:srgbClr val="23085A"/>
                </a:solidFill>
                <a:effectLst/>
                <a:ea typeface="MS PGothic" panose="020B0600070205080204" pitchFamily="34" charset="-128"/>
                <a:cs typeface="Arial" panose="020B0604020202020204" pitchFamily="34" charset="0"/>
              </a:rPr>
              <a:t>the comfort zone of crisis response </a:t>
            </a:r>
            <a:r>
              <a:rPr lang="en-GB" sz="1800" b="0" dirty="0">
                <a:solidFill>
                  <a:srgbClr val="23085A"/>
                </a:solidFill>
                <a:effectLst/>
                <a:ea typeface="MS PGothic" panose="020B0600070205080204" pitchFamily="34" charset="-128"/>
                <a:cs typeface="Arial" panose="020B0604020202020204" pitchFamily="34" charset="0"/>
              </a:rPr>
              <a:t>for universities in the UK. They already have a formula for supporting people in crisis and they can fit it into that… </a:t>
            </a:r>
          </a:p>
          <a:p>
            <a:pPr algn="ctr">
              <a:lnSpc>
                <a:spcPct val="150000"/>
              </a:lnSpc>
            </a:pPr>
            <a:r>
              <a:rPr lang="en-GB" sz="1800" b="0" dirty="0">
                <a:solidFill>
                  <a:srgbClr val="23085A"/>
                </a:solidFill>
                <a:ea typeface="MS PGothic" panose="020B0600070205080204" pitchFamily="34" charset="-128"/>
                <a:cs typeface="Arial" panose="020B0604020202020204" pitchFamily="34" charset="0"/>
              </a:rPr>
              <a:t>n</a:t>
            </a:r>
            <a:r>
              <a:rPr lang="en-GB" sz="1800" b="0" dirty="0">
                <a:solidFill>
                  <a:srgbClr val="23085A"/>
                </a:solidFill>
                <a:effectLst/>
                <a:ea typeface="MS PGothic" panose="020B0600070205080204" pitchFamily="34" charset="-128"/>
                <a:cs typeface="Arial" panose="020B0604020202020204" pitchFamily="34" charset="0"/>
              </a:rPr>
              <a:t>ot only can that inadvertently end up </a:t>
            </a:r>
            <a:r>
              <a:rPr lang="en-GB" sz="1800" dirty="0">
                <a:solidFill>
                  <a:srgbClr val="23085A"/>
                </a:solidFill>
                <a:effectLst/>
                <a:ea typeface="MS PGothic" panose="020B0600070205080204" pitchFamily="34" charset="-128"/>
                <a:cs typeface="Arial" panose="020B0604020202020204" pitchFamily="34" charset="0"/>
              </a:rPr>
              <a:t>weakening a system which is trying to survive</a:t>
            </a:r>
            <a:r>
              <a:rPr lang="en-GB" sz="1800" b="0" dirty="0">
                <a:solidFill>
                  <a:srgbClr val="23085A"/>
                </a:solidFill>
                <a:effectLst/>
                <a:ea typeface="MS PGothic" panose="020B0600070205080204" pitchFamily="34" charset="-128"/>
                <a:cs typeface="Arial" panose="020B0604020202020204" pitchFamily="34" charset="0"/>
              </a:rPr>
              <a:t>, you know by taking people out and causing brain drain, it also ends up </a:t>
            </a:r>
            <a:r>
              <a:rPr lang="en-GB" sz="1800" dirty="0">
                <a:solidFill>
                  <a:srgbClr val="23085A"/>
                </a:solidFill>
                <a:effectLst/>
                <a:ea typeface="MS PGothic" panose="020B0600070205080204" pitchFamily="34" charset="-128"/>
                <a:cs typeface="Arial" panose="020B0604020202020204" pitchFamily="34" charset="0"/>
              </a:rPr>
              <a:t>erasing the institutions and their role</a:t>
            </a:r>
            <a:r>
              <a:rPr lang="en-GB" sz="1800" b="0" dirty="0">
                <a:solidFill>
                  <a:srgbClr val="23085A"/>
                </a:solidFill>
                <a:effectLst/>
                <a:ea typeface="MS PGothic" panose="020B0600070205080204" pitchFamily="34" charset="-128"/>
                <a:cs typeface="Arial" panose="020B0604020202020204" pitchFamily="34" charset="0"/>
              </a:rPr>
              <a:t>, when currently, we’re already facing a military attempt to erase them.”</a:t>
            </a:r>
          </a:p>
          <a:p>
            <a:pPr algn="ctr">
              <a:lnSpc>
                <a:spcPct val="150000"/>
              </a:lnSpc>
            </a:pPr>
            <a:endParaRPr lang="en-GB" b="0" dirty="0"/>
          </a:p>
        </p:txBody>
      </p:sp>
      <p:sp>
        <p:nvSpPr>
          <p:cNvPr id="4" name="Picture Placeholder 3">
            <a:extLst>
              <a:ext uri="{FF2B5EF4-FFF2-40B4-BE49-F238E27FC236}">
                <a16:creationId xmlns:a16="http://schemas.microsoft.com/office/drawing/2014/main" id="{459F6F5F-B134-6E0D-4C64-63260F409515}"/>
              </a:ext>
            </a:extLst>
          </p:cNvPr>
          <p:cNvSpPr>
            <a:spLocks noGrp="1"/>
          </p:cNvSpPr>
          <p:nvPr>
            <p:ph type="pic" sz="quarter" idx="13"/>
          </p:nvPr>
        </p:nvSpPr>
        <p:spPr>
          <a:xfrm>
            <a:off x="570866" y="1408635"/>
            <a:ext cx="5328000" cy="4500563"/>
          </a:xfrm>
        </p:spPr>
        <p:txBody>
          <a:bodyPr/>
          <a:lstStyle/>
          <a:p>
            <a:pPr algn="ctr">
              <a:lnSpc>
                <a:spcPct val="150000"/>
              </a:lnSpc>
            </a:pPr>
            <a:r>
              <a:rPr lang="en-GB" sz="1800" b="0" dirty="0">
                <a:solidFill>
                  <a:srgbClr val="23085A"/>
                </a:solidFill>
                <a:effectLst/>
                <a:ea typeface="MS PGothic" panose="020B0600070205080204" pitchFamily="34" charset="-128"/>
                <a:cs typeface="Arial" panose="020B0604020202020204" pitchFamily="34" charset="0"/>
              </a:rPr>
              <a:t>“The starting point must be </a:t>
            </a:r>
            <a:r>
              <a:rPr lang="en-GB" sz="1800" dirty="0">
                <a:solidFill>
                  <a:srgbClr val="23085A"/>
                </a:solidFill>
                <a:effectLst/>
                <a:ea typeface="MS PGothic" panose="020B0600070205080204" pitchFamily="34" charset="-128"/>
                <a:cs typeface="Arial" panose="020B0604020202020204" pitchFamily="34" charset="0"/>
              </a:rPr>
              <a:t>the needs of the institutions in that sector, as articulated by them</a:t>
            </a:r>
            <a:r>
              <a:rPr lang="en-GB" sz="1800" b="0" dirty="0">
                <a:solidFill>
                  <a:srgbClr val="23085A"/>
                </a:solidFill>
                <a:effectLst/>
                <a:ea typeface="MS PGothic" panose="020B0600070205080204" pitchFamily="34" charset="-128"/>
                <a:cs typeface="Arial" panose="020B0604020202020204" pitchFamily="34" charset="0"/>
              </a:rPr>
              <a:t>, and that's the normal approach for global partnerships, whereby you reach out to your institutional counterparts to explore means of collaboration based on </a:t>
            </a:r>
            <a:r>
              <a:rPr lang="en-GB" sz="1800" dirty="0">
                <a:solidFill>
                  <a:srgbClr val="23085A"/>
                </a:solidFill>
                <a:effectLst/>
                <a:ea typeface="MS PGothic" panose="020B0600070205080204" pitchFamily="34" charset="-128"/>
                <a:cs typeface="Arial" panose="020B0604020202020204" pitchFamily="34" charset="0"/>
              </a:rPr>
              <a:t>principles of equitability</a:t>
            </a:r>
            <a:r>
              <a:rPr lang="en-GB" sz="1800" b="0" dirty="0">
                <a:solidFill>
                  <a:srgbClr val="23085A"/>
                </a:solidFill>
                <a:effectLst/>
                <a:ea typeface="MS PGothic" panose="020B0600070205080204" pitchFamily="34" charset="-128"/>
                <a:cs typeface="Arial" panose="020B0604020202020204" pitchFamily="34" charset="0"/>
              </a:rPr>
              <a:t>.”</a:t>
            </a:r>
          </a:p>
          <a:p>
            <a:pPr algn="ctr">
              <a:lnSpc>
                <a:spcPct val="150000"/>
              </a:lnSpc>
            </a:pPr>
            <a:endParaRPr lang="en-GB" b="0" dirty="0"/>
          </a:p>
        </p:txBody>
      </p:sp>
      <p:sp>
        <p:nvSpPr>
          <p:cNvPr id="5" name="Slide Number Placeholder 4">
            <a:extLst>
              <a:ext uri="{FF2B5EF4-FFF2-40B4-BE49-F238E27FC236}">
                <a16:creationId xmlns:a16="http://schemas.microsoft.com/office/drawing/2014/main" id="{FB24CB28-0C19-A594-9974-7B9101A615DE}"/>
              </a:ext>
            </a:extLst>
          </p:cNvPr>
          <p:cNvSpPr>
            <a:spLocks noGrp="1"/>
          </p:cNvSpPr>
          <p:nvPr>
            <p:ph type="sldNum" sz="quarter" idx="12"/>
          </p:nvPr>
        </p:nvSpPr>
        <p:spPr/>
        <p:txBody>
          <a:bodyPr/>
          <a:lstStyle/>
          <a:p>
            <a:fld id="{A36854FA-307F-854E-96D4-DE585DB24BD3}" type="slidenum">
              <a:rPr lang="en-GB" noProof="0" smtClean="0"/>
              <a:t>9</a:t>
            </a:fld>
            <a:endParaRPr lang="en-GB" noProof="0"/>
          </a:p>
        </p:txBody>
      </p:sp>
    </p:spTree>
    <p:extLst>
      <p:ext uri="{BB962C8B-B14F-4D97-AF65-F5344CB8AC3E}">
        <p14:creationId xmlns:p14="http://schemas.microsoft.com/office/powerpoint/2010/main" val="1371503291"/>
      </p:ext>
    </p:extLst>
  </p:cSld>
  <p:clrMapOvr>
    <a:masterClrMapping/>
  </p:clrMapOvr>
</p:sld>
</file>

<file path=ppt/theme/theme1.xml><?xml version="1.0" encoding="utf-8"?>
<a:theme xmlns:a="http://schemas.openxmlformats.org/drawingml/2006/main" name="Cover">
  <a:themeElements>
    <a:clrScheme name="Global templates 2022 - purple">
      <a:dk1>
        <a:srgbClr val="000000"/>
      </a:dk1>
      <a:lt1>
        <a:srgbClr val="FFFFFF"/>
      </a:lt1>
      <a:dk2>
        <a:srgbClr val="230859"/>
      </a:dk2>
      <a:lt2>
        <a:srgbClr val="D3B8FF"/>
      </a:lt2>
      <a:accent1>
        <a:srgbClr val="B25EFF"/>
      </a:accent1>
      <a:accent2>
        <a:srgbClr val="00DCFF"/>
      </a:accent2>
      <a:accent3>
        <a:srgbClr val="FF00C8"/>
      </a:accent3>
      <a:accent4>
        <a:srgbClr val="5DEB4B"/>
      </a:accent4>
      <a:accent5>
        <a:srgbClr val="FF8200"/>
      </a:accent5>
      <a:accent6>
        <a:srgbClr val="EE0034"/>
      </a:accent6>
      <a:hlink>
        <a:srgbClr val="3344DD"/>
      </a:hlink>
      <a:folHlink>
        <a:srgbClr val="7716BD"/>
      </a:folHlink>
    </a:clrScheme>
    <a:fontScheme name="Headline &amp; Sans">
      <a:majorFont>
        <a:latin typeface="British Council Sans Headline"/>
        <a:ea typeface=""/>
        <a:cs typeface=""/>
      </a:majorFont>
      <a:minorFont>
        <a:latin typeface="British Council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5" id="{08444BF2-47D8-7C40-8EE5-D70B15F3BE62}" vid="{0FF528C1-30DA-A14D-8368-92490B56BE38}"/>
    </a:ext>
  </a:extLst>
</a:theme>
</file>

<file path=ppt/theme/theme2.xml><?xml version="1.0" encoding="utf-8"?>
<a:theme xmlns:a="http://schemas.openxmlformats.org/drawingml/2006/main" name="Section - indigo">
  <a:themeElements>
    <a:clrScheme name="Global templates 2022 - purple">
      <a:dk1>
        <a:srgbClr val="000000"/>
      </a:dk1>
      <a:lt1>
        <a:srgbClr val="FFFFFF"/>
      </a:lt1>
      <a:dk2>
        <a:srgbClr val="230859"/>
      </a:dk2>
      <a:lt2>
        <a:srgbClr val="D3B8FF"/>
      </a:lt2>
      <a:accent1>
        <a:srgbClr val="B25EFF"/>
      </a:accent1>
      <a:accent2>
        <a:srgbClr val="00DCFF"/>
      </a:accent2>
      <a:accent3>
        <a:srgbClr val="FF00C8"/>
      </a:accent3>
      <a:accent4>
        <a:srgbClr val="5DEB4B"/>
      </a:accent4>
      <a:accent5>
        <a:srgbClr val="FF8200"/>
      </a:accent5>
      <a:accent6>
        <a:srgbClr val="EE0034"/>
      </a:accent6>
      <a:hlink>
        <a:srgbClr val="3344DD"/>
      </a:hlink>
      <a:folHlink>
        <a:srgbClr val="7716BD"/>
      </a:folHlink>
    </a:clrScheme>
    <a:fontScheme name="Headline &amp; Sans">
      <a:majorFont>
        <a:latin typeface="British Council Sans Headline"/>
        <a:ea typeface=""/>
        <a:cs typeface=""/>
      </a:majorFont>
      <a:minorFont>
        <a:latin typeface="British Council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5" id="{08444BF2-47D8-7C40-8EE5-D70B15F3BE62}" vid="{957A1ED2-C8F7-8047-A5F3-6AE1912AD8BB}"/>
    </a:ext>
  </a:extLst>
</a:theme>
</file>

<file path=ppt/theme/theme3.xml><?xml version="1.0" encoding="utf-8"?>
<a:theme xmlns:a="http://schemas.openxmlformats.org/drawingml/2006/main" name="Section - white">
  <a:themeElements>
    <a:clrScheme name="Global templates 2022 - purple">
      <a:dk1>
        <a:srgbClr val="000000"/>
      </a:dk1>
      <a:lt1>
        <a:srgbClr val="FFFFFF"/>
      </a:lt1>
      <a:dk2>
        <a:srgbClr val="230859"/>
      </a:dk2>
      <a:lt2>
        <a:srgbClr val="D3B8FF"/>
      </a:lt2>
      <a:accent1>
        <a:srgbClr val="B25EFF"/>
      </a:accent1>
      <a:accent2>
        <a:srgbClr val="00DCFF"/>
      </a:accent2>
      <a:accent3>
        <a:srgbClr val="FF00C8"/>
      </a:accent3>
      <a:accent4>
        <a:srgbClr val="5DEB4B"/>
      </a:accent4>
      <a:accent5>
        <a:srgbClr val="FF8200"/>
      </a:accent5>
      <a:accent6>
        <a:srgbClr val="EE0034"/>
      </a:accent6>
      <a:hlink>
        <a:srgbClr val="3344DD"/>
      </a:hlink>
      <a:folHlink>
        <a:srgbClr val="7716BD"/>
      </a:folHlink>
    </a:clrScheme>
    <a:fontScheme name="Headline &amp; Sans">
      <a:majorFont>
        <a:latin typeface="British Council Sans Headline"/>
        <a:ea typeface=""/>
        <a:cs typeface=""/>
      </a:majorFont>
      <a:minorFont>
        <a:latin typeface="British Council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5" id="{08444BF2-47D8-7C40-8EE5-D70B15F3BE62}" vid="{F35D965D-377F-CB4D-826D-C3DB13DC6E17}"/>
    </a:ext>
  </a:extLst>
</a:theme>
</file>

<file path=ppt/theme/theme4.xml><?xml version="1.0" encoding="utf-8"?>
<a:theme xmlns:a="http://schemas.openxmlformats.org/drawingml/2006/main" name="Muted">
  <a:themeElements>
    <a:clrScheme name="Pastel Blue Enhanced Contrast">
      <a:dk1>
        <a:srgbClr val="000000"/>
      </a:dk1>
      <a:lt1>
        <a:srgbClr val="F5FBFF"/>
      </a:lt1>
      <a:dk2>
        <a:srgbClr val="23085A"/>
      </a:dk2>
      <a:lt2>
        <a:srgbClr val="FFA0D7"/>
      </a:lt2>
      <a:accent1>
        <a:srgbClr val="035C67"/>
      </a:accent1>
      <a:accent2>
        <a:srgbClr val="7716BD"/>
      </a:accent2>
      <a:accent3>
        <a:srgbClr val="003B4A"/>
      </a:accent3>
      <a:accent4>
        <a:srgbClr val="920061"/>
      </a:accent4>
      <a:accent5>
        <a:srgbClr val="54565A"/>
      </a:accent5>
      <a:accent6>
        <a:srgbClr val="472029"/>
      </a:accent6>
      <a:hlink>
        <a:srgbClr val="3344DD"/>
      </a:hlink>
      <a:folHlink>
        <a:srgbClr val="884488"/>
      </a:folHlink>
    </a:clrScheme>
    <a:fontScheme name="Headline &amp; Sans">
      <a:majorFont>
        <a:latin typeface="British Council Sans Headline"/>
        <a:ea typeface=""/>
        <a:cs typeface=""/>
      </a:majorFont>
      <a:minorFont>
        <a:latin typeface="British Council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5" id="{08444BF2-47D8-7C40-8EE5-D70B15F3BE62}" vid="{CCED6B87-2F66-BF43-8196-178B12BA4915}"/>
    </a:ext>
  </a:extLst>
</a:theme>
</file>

<file path=ppt/theme/theme5.xml><?xml version="1.0" encoding="utf-8"?>
<a:theme xmlns:a="http://schemas.openxmlformats.org/drawingml/2006/main" name="British Council">
  <a:themeElements>
    <a:clrScheme name="Global templates 2022 - purple">
      <a:dk1>
        <a:srgbClr val="000000"/>
      </a:dk1>
      <a:lt1>
        <a:srgbClr val="FFFFFF"/>
      </a:lt1>
      <a:dk2>
        <a:srgbClr val="230859"/>
      </a:dk2>
      <a:lt2>
        <a:srgbClr val="D3B8FF"/>
      </a:lt2>
      <a:accent1>
        <a:srgbClr val="B25EFF"/>
      </a:accent1>
      <a:accent2>
        <a:srgbClr val="00DCFF"/>
      </a:accent2>
      <a:accent3>
        <a:srgbClr val="FF00C8"/>
      </a:accent3>
      <a:accent4>
        <a:srgbClr val="5DEB4B"/>
      </a:accent4>
      <a:accent5>
        <a:srgbClr val="FF8200"/>
      </a:accent5>
      <a:accent6>
        <a:srgbClr val="EE0034"/>
      </a:accent6>
      <a:hlink>
        <a:srgbClr val="3344DD"/>
      </a:hlink>
      <a:folHlink>
        <a:srgbClr val="7716BD"/>
      </a:folHlink>
    </a:clrScheme>
    <a:fontScheme name="Headline &amp; Sans">
      <a:majorFont>
        <a:latin typeface="British Council Sans Headline"/>
        <a:ea typeface=""/>
        <a:cs typeface=""/>
      </a:majorFont>
      <a:minorFont>
        <a:latin typeface="British Council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90000"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5" id="{08444BF2-47D8-7C40-8EE5-D70B15F3BE62}" vid="{936AEF0D-1EFF-814F-9217-BCF4519EECF4}"/>
    </a:ext>
  </a:extLst>
</a:theme>
</file>

<file path=ppt/theme/theme6.xml><?xml version="1.0" encoding="utf-8"?>
<a:theme xmlns:a="http://schemas.openxmlformats.org/drawingml/2006/main" name="British Council blank">
  <a:themeElements>
    <a:clrScheme name="Global templates 2022 - purple">
      <a:dk1>
        <a:srgbClr val="000000"/>
      </a:dk1>
      <a:lt1>
        <a:srgbClr val="FFFFFF"/>
      </a:lt1>
      <a:dk2>
        <a:srgbClr val="230859"/>
      </a:dk2>
      <a:lt2>
        <a:srgbClr val="D3B8FF"/>
      </a:lt2>
      <a:accent1>
        <a:srgbClr val="B25EFF"/>
      </a:accent1>
      <a:accent2>
        <a:srgbClr val="00DCFF"/>
      </a:accent2>
      <a:accent3>
        <a:srgbClr val="FF00C8"/>
      </a:accent3>
      <a:accent4>
        <a:srgbClr val="5DEB4B"/>
      </a:accent4>
      <a:accent5>
        <a:srgbClr val="FF8200"/>
      </a:accent5>
      <a:accent6>
        <a:srgbClr val="EE0034"/>
      </a:accent6>
      <a:hlink>
        <a:srgbClr val="3344DD"/>
      </a:hlink>
      <a:folHlink>
        <a:srgbClr val="7716BD"/>
      </a:folHlink>
    </a:clrScheme>
    <a:fontScheme name="Headline &amp; Sans">
      <a:majorFont>
        <a:latin typeface="British Council Sans Headline"/>
        <a:ea typeface=""/>
        <a:cs typeface=""/>
      </a:majorFont>
      <a:minorFont>
        <a:latin typeface="British Council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5" id="{08444BF2-47D8-7C40-8EE5-D70B15F3BE62}" vid="{CBF58063-C37F-0E46-BBC3-8B1371BB22B6}"/>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 - purple widescreen_2022</Template>
  <TotalTime>0</TotalTime>
  <Words>3261</Words>
  <Application>Microsoft Office PowerPoint</Application>
  <PresentationFormat>Widescreen</PresentationFormat>
  <Paragraphs>234</Paragraphs>
  <Slides>16</Slides>
  <Notes>12</Notes>
  <HiddenSlides>0</HiddenSlides>
  <MMClips>0</MMClips>
  <ScaleCrop>false</ScaleCrop>
  <HeadingPairs>
    <vt:vector size="4" baseType="variant">
      <vt:variant>
        <vt:lpstr>Theme</vt:lpstr>
      </vt:variant>
      <vt:variant>
        <vt:i4>6</vt:i4>
      </vt:variant>
      <vt:variant>
        <vt:lpstr>Slide Titles</vt:lpstr>
      </vt:variant>
      <vt:variant>
        <vt:i4>16</vt:i4>
      </vt:variant>
    </vt:vector>
  </HeadingPairs>
  <TitlesOfParts>
    <vt:vector size="22" baseType="lpstr">
      <vt:lpstr>Cover</vt:lpstr>
      <vt:lpstr>Section - indigo</vt:lpstr>
      <vt:lpstr>Section - white</vt:lpstr>
      <vt:lpstr>Muted</vt:lpstr>
      <vt:lpstr>British Council</vt:lpstr>
      <vt:lpstr>British Council blank</vt:lpstr>
      <vt:lpstr>The Role of Higher Education Partnerships in Conflict-Affected Regions</vt:lpstr>
      <vt:lpstr>Introduction</vt:lpstr>
      <vt:lpstr>The British Council – Work in Conflict-Affected Regions</vt:lpstr>
      <vt:lpstr>Importance of HE Partnerships</vt:lpstr>
      <vt:lpstr>The UK Landscape</vt:lpstr>
      <vt:lpstr>Methodology</vt:lpstr>
      <vt:lpstr>Case Studies</vt:lpstr>
      <vt:lpstr>Key Findings</vt:lpstr>
      <vt:lpstr>Equitable Partnerships</vt:lpstr>
      <vt:lpstr>Logistical Constraints and Institutional Capacity Building</vt:lpstr>
      <vt:lpstr>Contextual Understanding and Challenging Narratives</vt:lpstr>
      <vt:lpstr>Human Capital Development</vt:lpstr>
      <vt:lpstr>Advancing Equality, Diversity and Inclusion</vt:lpstr>
      <vt:lpstr>Access to Resources</vt:lpstr>
      <vt:lpstr>Peacebuilding and Reconciliation</vt:lpstr>
      <vt:lpstr>Final Remarks</vt:lpstr>
    </vt:vector>
  </TitlesOfParts>
  <Manager/>
  <Company>British Council</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Higher Education Partnerships in Conflict-Affected Regions</dc:title>
  <dc:subject/>
  <dc:creator>Whiteman, Geena (Education)</dc:creator>
  <cp:keywords/>
  <dc:description/>
  <cp:lastModifiedBy>Tina Lehmbeck</cp:lastModifiedBy>
  <cp:revision>7</cp:revision>
  <cp:lastPrinted>2019-09-18T09:30:23Z</cp:lastPrinted>
  <dcterms:created xsi:type="dcterms:W3CDTF">2025-02-18T09:57:44Z</dcterms:created>
  <dcterms:modified xsi:type="dcterms:W3CDTF">2025-09-10T10:40:38Z</dcterms:modified>
  <cp:category/>
</cp:coreProperties>
</file>