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60" r:id="rId3"/>
    <p:sldId id="274" r:id="rId4"/>
    <p:sldId id="279" r:id="rId5"/>
    <p:sldId id="271" r:id="rId6"/>
    <p:sldId id="280" r:id="rId7"/>
    <p:sldId id="28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34D36C-D62F-474F-9AAA-78D1DAEDEF65}" v="67" dt="2025-09-07T12:32:51.5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tna Jan Bibi" userId="431d5391-f575-472a-a320-075112f7b2d8" providerId="ADAL" clId="{D834D36C-D62F-474F-9AAA-78D1DAEDEF65}"/>
    <pc:docChg chg="undo custSel addSld delSld modSld sldOrd">
      <pc:chgData name="Ratna Jan Bibi" userId="431d5391-f575-472a-a320-075112f7b2d8" providerId="ADAL" clId="{D834D36C-D62F-474F-9AAA-78D1DAEDEF65}" dt="2025-09-07T12:43:00.946" v="3688" actId="14100"/>
      <pc:docMkLst>
        <pc:docMk/>
      </pc:docMkLst>
      <pc:sldChg chg="modSp del mod">
        <pc:chgData name="Ratna Jan Bibi" userId="431d5391-f575-472a-a320-075112f7b2d8" providerId="ADAL" clId="{D834D36C-D62F-474F-9AAA-78D1DAEDEF65}" dt="2025-09-03T16:25:33.302" v="602" actId="2696"/>
        <pc:sldMkLst>
          <pc:docMk/>
          <pc:sldMk cId="1707910519" sldId="256"/>
        </pc:sldMkLst>
      </pc:sldChg>
      <pc:sldChg chg="addSp delSp modSp mod setBg modClrScheme chgLayout">
        <pc:chgData name="Ratna Jan Bibi" userId="431d5391-f575-472a-a320-075112f7b2d8" providerId="ADAL" clId="{D834D36C-D62F-474F-9AAA-78D1DAEDEF65}" dt="2025-09-05T15:21:47.194" v="3231" actId="14100"/>
        <pc:sldMkLst>
          <pc:docMk/>
          <pc:sldMk cId="0" sldId="257"/>
        </pc:sldMkLst>
        <pc:picChg chg="add mod ord">
          <ac:chgData name="Ratna Jan Bibi" userId="431d5391-f575-472a-a320-075112f7b2d8" providerId="ADAL" clId="{D834D36C-D62F-474F-9AAA-78D1DAEDEF65}" dt="2025-09-05T15:21:26.843" v="3230" actId="1076"/>
          <ac:picMkLst>
            <pc:docMk/>
            <pc:sldMk cId="0" sldId="257"/>
            <ac:picMk id="13" creationId="{CF2B8ED9-FB82-9A8F-6C9E-1437050E0A7B}"/>
          </ac:picMkLst>
        </pc:picChg>
        <pc:picChg chg="add mod ord">
          <ac:chgData name="Ratna Jan Bibi" userId="431d5391-f575-472a-a320-075112f7b2d8" providerId="ADAL" clId="{D834D36C-D62F-474F-9AAA-78D1DAEDEF65}" dt="2025-09-05T15:21:08.664" v="3227" actId="14100"/>
          <ac:picMkLst>
            <pc:docMk/>
            <pc:sldMk cId="0" sldId="257"/>
            <ac:picMk id="50" creationId="{99576C72-B94B-6FD3-7517-FE3D9AE28D54}"/>
          </ac:picMkLst>
        </pc:picChg>
        <pc:picChg chg="add mod ord">
          <ac:chgData name="Ratna Jan Bibi" userId="431d5391-f575-472a-a320-075112f7b2d8" providerId="ADAL" clId="{D834D36C-D62F-474F-9AAA-78D1DAEDEF65}" dt="2025-09-05T15:21:47.194" v="3231" actId="14100"/>
          <ac:picMkLst>
            <pc:docMk/>
            <pc:sldMk cId="0" sldId="257"/>
            <ac:picMk id="58" creationId="{B8ED34E2-30E0-5EE6-FAD0-B1F4AAD6F38B}"/>
          </ac:picMkLst>
        </pc:picChg>
        <pc:picChg chg="add mod ord">
          <ac:chgData name="Ratna Jan Bibi" userId="431d5391-f575-472a-a320-075112f7b2d8" providerId="ADAL" clId="{D834D36C-D62F-474F-9AAA-78D1DAEDEF65}" dt="2025-09-05T15:21:04.109" v="3226" actId="1076"/>
          <ac:picMkLst>
            <pc:docMk/>
            <pc:sldMk cId="0" sldId="257"/>
            <ac:picMk id="61" creationId="{505E85B0-372A-4BDC-22BA-7F016C133D75}"/>
          </ac:picMkLst>
        </pc:picChg>
        <pc:picChg chg="add mod ord">
          <ac:chgData name="Ratna Jan Bibi" userId="431d5391-f575-472a-a320-075112f7b2d8" providerId="ADAL" clId="{D834D36C-D62F-474F-9AAA-78D1DAEDEF65}" dt="2025-09-05T15:19:54.118" v="3221" actId="26606"/>
          <ac:picMkLst>
            <pc:docMk/>
            <pc:sldMk cId="0" sldId="257"/>
            <ac:picMk id="70" creationId="{074CBADC-BEF8-D210-1C85-C3946D6D7641}"/>
          </ac:picMkLst>
        </pc:picChg>
      </pc:sldChg>
      <pc:sldChg chg="addSp modSp mod">
        <pc:chgData name="Ratna Jan Bibi" userId="431d5391-f575-472a-a320-075112f7b2d8" providerId="ADAL" clId="{D834D36C-D62F-474F-9AAA-78D1DAEDEF65}" dt="2025-09-07T12:43:00.946" v="3688" actId="14100"/>
        <pc:sldMkLst>
          <pc:docMk/>
          <pc:sldMk cId="0" sldId="260"/>
        </pc:sldMkLst>
        <pc:spChg chg="mod">
          <ac:chgData name="Ratna Jan Bibi" userId="431d5391-f575-472a-a320-075112f7b2d8" providerId="ADAL" clId="{D834D36C-D62F-474F-9AAA-78D1DAEDEF65}" dt="2025-09-07T12:43:00.946" v="3688" actId="14100"/>
          <ac:spMkLst>
            <pc:docMk/>
            <pc:sldMk cId="0" sldId="260"/>
            <ac:spMk id="2" creationId="{2FBD507A-2967-C6C2-2758-7A69F291D3E2}"/>
          </ac:spMkLst>
        </pc:spChg>
        <pc:spChg chg="mod">
          <ac:chgData name="Ratna Jan Bibi" userId="431d5391-f575-472a-a320-075112f7b2d8" providerId="ADAL" clId="{D834D36C-D62F-474F-9AAA-78D1DAEDEF65}" dt="2025-09-07T12:42:51.260" v="3687" actId="14100"/>
          <ac:spMkLst>
            <pc:docMk/>
            <pc:sldMk cId="0" sldId="260"/>
            <ac:spMk id="3" creationId="{ED67DDA9-9884-EEAE-A8CD-F541A5D546CD}"/>
          </ac:spMkLst>
        </pc:spChg>
        <pc:picChg chg="add mod ord">
          <ac:chgData name="Ratna Jan Bibi" userId="431d5391-f575-472a-a320-075112f7b2d8" providerId="ADAL" clId="{D834D36C-D62F-474F-9AAA-78D1DAEDEF65}" dt="2025-09-03T16:20:48.110" v="598" actId="14100"/>
          <ac:picMkLst>
            <pc:docMk/>
            <pc:sldMk cId="0" sldId="260"/>
            <ac:picMk id="5" creationId="{A8D1CC32-F5AC-D356-3B2D-4C3BCD04FDA4}"/>
          </ac:picMkLst>
        </pc:picChg>
      </pc:sldChg>
      <pc:sldChg chg="addSp delSp modSp mod">
        <pc:chgData name="Ratna Jan Bibi" userId="431d5391-f575-472a-a320-075112f7b2d8" providerId="ADAL" clId="{D834D36C-D62F-474F-9AAA-78D1DAEDEF65}" dt="2025-09-05T14:18:21.300" v="2114" actId="20577"/>
        <pc:sldMkLst>
          <pc:docMk/>
          <pc:sldMk cId="0" sldId="271"/>
        </pc:sldMkLst>
        <pc:spChg chg="mod">
          <ac:chgData name="Ratna Jan Bibi" userId="431d5391-f575-472a-a320-075112f7b2d8" providerId="ADAL" clId="{D834D36C-D62F-474F-9AAA-78D1DAEDEF65}" dt="2025-09-05T14:18:21.300" v="2114" actId="20577"/>
          <ac:spMkLst>
            <pc:docMk/>
            <pc:sldMk cId="0" sldId="271"/>
            <ac:spMk id="11" creationId="{DC2F9559-8766-E2DE-EFC0-1D77AD201E9B}"/>
          </ac:spMkLst>
        </pc:spChg>
        <pc:picChg chg="add mod">
          <ac:chgData name="Ratna Jan Bibi" userId="431d5391-f575-472a-a320-075112f7b2d8" providerId="ADAL" clId="{D834D36C-D62F-474F-9AAA-78D1DAEDEF65}" dt="2025-09-05T14:12:09.751" v="2092" actId="14100"/>
          <ac:picMkLst>
            <pc:docMk/>
            <pc:sldMk cId="0" sldId="271"/>
            <ac:picMk id="3" creationId="{379BBB10-2D40-B020-C547-7098E52C4197}"/>
          </ac:picMkLst>
        </pc:picChg>
      </pc:sldChg>
      <pc:sldChg chg="addSp delSp modSp mod setBg">
        <pc:chgData name="Ratna Jan Bibi" userId="431d5391-f575-472a-a320-075112f7b2d8" providerId="ADAL" clId="{D834D36C-D62F-474F-9AAA-78D1DAEDEF65}" dt="2025-09-07T12:40:20.500" v="3641" actId="255"/>
        <pc:sldMkLst>
          <pc:docMk/>
          <pc:sldMk cId="0" sldId="274"/>
        </pc:sldMkLst>
        <pc:spChg chg="mod">
          <ac:chgData name="Ratna Jan Bibi" userId="431d5391-f575-472a-a320-075112f7b2d8" providerId="ADAL" clId="{D834D36C-D62F-474F-9AAA-78D1DAEDEF65}" dt="2025-09-07T12:39:39.836" v="3634" actId="20577"/>
          <ac:spMkLst>
            <pc:docMk/>
            <pc:sldMk cId="0" sldId="274"/>
            <ac:spMk id="2" creationId="{4D9F2033-10A5-66D0-DD7A-FD62F4C61CA4}"/>
          </ac:spMkLst>
        </pc:spChg>
        <pc:spChg chg="mod ord">
          <ac:chgData name="Ratna Jan Bibi" userId="431d5391-f575-472a-a320-075112f7b2d8" providerId="ADAL" clId="{D834D36C-D62F-474F-9AAA-78D1DAEDEF65}" dt="2025-09-07T12:40:20.500" v="3641" actId="255"/>
          <ac:spMkLst>
            <pc:docMk/>
            <pc:sldMk cId="0" sldId="274"/>
            <ac:spMk id="3" creationId="{F017AB67-497C-9886-6718-6D628D0CEE7A}"/>
          </ac:spMkLst>
        </pc:spChg>
        <pc:spChg chg="add del">
          <ac:chgData name="Ratna Jan Bibi" userId="431d5391-f575-472a-a320-075112f7b2d8" providerId="ADAL" clId="{D834D36C-D62F-474F-9AAA-78D1DAEDEF65}" dt="2025-09-07T12:39:22.675" v="3632" actId="26606"/>
          <ac:spMkLst>
            <pc:docMk/>
            <pc:sldMk cId="0" sldId="274"/>
            <ac:spMk id="8" creationId="{637B2035-1FCB-439A-B421-095E136C7E07}"/>
          </ac:spMkLst>
        </pc:spChg>
        <pc:spChg chg="add del">
          <ac:chgData name="Ratna Jan Bibi" userId="431d5391-f575-472a-a320-075112f7b2d8" providerId="ADAL" clId="{D834D36C-D62F-474F-9AAA-78D1DAEDEF65}" dt="2025-09-07T12:39:22.675" v="3632" actId="26606"/>
          <ac:spMkLst>
            <pc:docMk/>
            <pc:sldMk cId="0" sldId="274"/>
            <ac:spMk id="9" creationId="{676D6CDF-C512-4739-B158-55EE955EFA39}"/>
          </ac:spMkLst>
        </pc:spChg>
        <pc:spChg chg="add del">
          <ac:chgData name="Ratna Jan Bibi" userId="431d5391-f575-472a-a320-075112f7b2d8" providerId="ADAL" clId="{D834D36C-D62F-474F-9AAA-78D1DAEDEF65}" dt="2025-09-07T12:22:47.613" v="3339" actId="26606"/>
          <ac:spMkLst>
            <pc:docMk/>
            <pc:sldMk cId="0" sldId="274"/>
            <ac:spMk id="11" creationId="{362810D9-2C5A-477D-949C-C191895477F3}"/>
          </ac:spMkLst>
        </pc:spChg>
        <pc:spChg chg="add">
          <ac:chgData name="Ratna Jan Bibi" userId="431d5391-f575-472a-a320-075112f7b2d8" providerId="ADAL" clId="{D834D36C-D62F-474F-9AAA-78D1DAEDEF65}" dt="2025-09-07T12:39:22.675" v="3633" actId="26606"/>
          <ac:spMkLst>
            <pc:docMk/>
            <pc:sldMk cId="0" sldId="274"/>
            <ac:spMk id="12" creationId="{640E93D9-F13F-4097-A159-E0A6CEBA8F3B}"/>
          </ac:spMkLst>
        </pc:spChg>
        <pc:spChg chg="add del">
          <ac:chgData name="Ratna Jan Bibi" userId="431d5391-f575-472a-a320-075112f7b2d8" providerId="ADAL" clId="{D834D36C-D62F-474F-9AAA-78D1DAEDEF65}" dt="2025-09-07T12:22:47.613" v="3339" actId="26606"/>
          <ac:spMkLst>
            <pc:docMk/>
            <pc:sldMk cId="0" sldId="274"/>
            <ac:spMk id="13" creationId="{081E4A58-353D-44AE-B2FC-2A74E2E400F7}"/>
          </ac:spMkLst>
        </pc:spChg>
        <pc:spChg chg="add">
          <ac:chgData name="Ratna Jan Bibi" userId="431d5391-f575-472a-a320-075112f7b2d8" providerId="ADAL" clId="{D834D36C-D62F-474F-9AAA-78D1DAEDEF65}" dt="2025-09-07T12:39:22.675" v="3633" actId="26606"/>
          <ac:spMkLst>
            <pc:docMk/>
            <pc:sldMk cId="0" sldId="274"/>
            <ac:spMk id="14" creationId="{BA3D150B-ADB5-401D-8304-C7845A109595}"/>
          </ac:spMkLst>
        </pc:spChg>
        <pc:spChg chg="add del">
          <ac:chgData name="Ratna Jan Bibi" userId="431d5391-f575-472a-a320-075112f7b2d8" providerId="ADAL" clId="{D834D36C-D62F-474F-9AAA-78D1DAEDEF65}" dt="2025-09-07T12:22:53.012" v="3341" actId="26606"/>
          <ac:spMkLst>
            <pc:docMk/>
            <pc:sldMk cId="0" sldId="274"/>
            <ac:spMk id="15" creationId="{ACD3AB31-A71C-4414-BA05-CF667CBA34D2}"/>
          </ac:spMkLst>
        </pc:spChg>
        <pc:spChg chg="add del">
          <ac:chgData name="Ratna Jan Bibi" userId="431d5391-f575-472a-a320-075112f7b2d8" providerId="ADAL" clId="{D834D36C-D62F-474F-9AAA-78D1DAEDEF65}" dt="2025-09-07T12:22:53.012" v="3341" actId="26606"/>
          <ac:spMkLst>
            <pc:docMk/>
            <pc:sldMk cId="0" sldId="274"/>
            <ac:spMk id="16" creationId="{640E93D9-F13F-4097-A159-E0A6CEBA8F3B}"/>
          </ac:spMkLst>
        </pc:spChg>
        <pc:spChg chg="add del">
          <ac:chgData name="Ratna Jan Bibi" userId="431d5391-f575-472a-a320-075112f7b2d8" providerId="ADAL" clId="{D834D36C-D62F-474F-9AAA-78D1DAEDEF65}" dt="2025-09-07T12:22:53.012" v="3341" actId="26606"/>
          <ac:spMkLst>
            <pc:docMk/>
            <pc:sldMk cId="0" sldId="274"/>
            <ac:spMk id="17" creationId="{BA3D150B-ADB5-401D-8304-C7845A109595}"/>
          </ac:spMkLst>
        </pc:spChg>
        <pc:spChg chg="add">
          <ac:chgData name="Ratna Jan Bibi" userId="431d5391-f575-472a-a320-075112f7b2d8" providerId="ADAL" clId="{D834D36C-D62F-474F-9AAA-78D1DAEDEF65}" dt="2025-09-07T12:39:22.675" v="3633" actId="26606"/>
          <ac:spMkLst>
            <pc:docMk/>
            <pc:sldMk cId="0" sldId="274"/>
            <ac:spMk id="18" creationId="{ACD3AB31-A71C-4414-BA05-CF667CBA34D2}"/>
          </ac:spMkLst>
        </pc:spChg>
        <pc:spChg chg="add del">
          <ac:chgData name="Ratna Jan Bibi" userId="431d5391-f575-472a-a320-075112f7b2d8" providerId="ADAL" clId="{D834D36C-D62F-474F-9AAA-78D1DAEDEF65}" dt="2025-09-07T12:23:11.736" v="3343" actId="26606"/>
          <ac:spMkLst>
            <pc:docMk/>
            <pc:sldMk cId="0" sldId="274"/>
            <ac:spMk id="33" creationId="{5A0118C5-4F8D-4CF4-BADD-53FEACC6C42A}"/>
          </ac:spMkLst>
        </pc:spChg>
        <pc:spChg chg="add del">
          <ac:chgData name="Ratna Jan Bibi" userId="431d5391-f575-472a-a320-075112f7b2d8" providerId="ADAL" clId="{D834D36C-D62F-474F-9AAA-78D1DAEDEF65}" dt="2025-09-07T12:23:11.736" v="3343" actId="26606"/>
          <ac:spMkLst>
            <pc:docMk/>
            <pc:sldMk cId="0" sldId="274"/>
            <ac:spMk id="50" creationId="{CAEBFCD5-5356-4326-8D39-8235A46CD7B2}"/>
          </ac:spMkLst>
        </pc:spChg>
        <pc:grpChg chg="add del">
          <ac:chgData name="Ratna Jan Bibi" userId="431d5391-f575-472a-a320-075112f7b2d8" providerId="ADAL" clId="{D834D36C-D62F-474F-9AAA-78D1DAEDEF65}" dt="2025-09-07T12:23:11.736" v="3343" actId="26606"/>
          <ac:grpSpMkLst>
            <pc:docMk/>
            <pc:sldMk cId="0" sldId="274"/>
            <ac:grpSpMk id="19" creationId="{5F2AA49C-5AC0-41C7-BFAF-74B8D8293C8F}"/>
          </ac:grpSpMkLst>
        </pc:grpChg>
        <pc:grpChg chg="add del">
          <ac:chgData name="Ratna Jan Bibi" userId="431d5391-f575-472a-a320-075112f7b2d8" providerId="ADAL" clId="{D834D36C-D62F-474F-9AAA-78D1DAEDEF65}" dt="2025-09-07T12:23:11.736" v="3343" actId="26606"/>
          <ac:grpSpMkLst>
            <pc:docMk/>
            <pc:sldMk cId="0" sldId="274"/>
            <ac:grpSpMk id="34" creationId="{BB32367D-C4F2-49D5-A586-298C7CA821B0}"/>
          </ac:grpSpMkLst>
        </pc:grpChg>
        <pc:grpChg chg="add del">
          <ac:chgData name="Ratna Jan Bibi" userId="431d5391-f575-472a-a320-075112f7b2d8" providerId="ADAL" clId="{D834D36C-D62F-474F-9AAA-78D1DAEDEF65}" dt="2025-09-07T12:23:11.736" v="3343" actId="26606"/>
          <ac:grpSpMkLst>
            <pc:docMk/>
            <pc:sldMk cId="0" sldId="274"/>
            <ac:grpSpMk id="48" creationId="{134CC3FF-7AA4-46F4-8B24-2F9383D86DBD}"/>
          </ac:grpSpMkLst>
        </pc:grpChg>
        <pc:picChg chg="add mod ord">
          <ac:chgData name="Ratna Jan Bibi" userId="431d5391-f575-472a-a320-075112f7b2d8" providerId="ADAL" clId="{D834D36C-D62F-474F-9AAA-78D1DAEDEF65}" dt="2025-09-07T12:39:22.675" v="3633" actId="26606"/>
          <ac:picMkLst>
            <pc:docMk/>
            <pc:sldMk cId="0" sldId="274"/>
            <ac:picMk id="6" creationId="{07FABF0E-6841-FC56-19CE-D16184DD99DD}"/>
          </ac:picMkLst>
        </pc:picChg>
      </pc:sldChg>
      <pc:sldChg chg="addSp delSp modSp mod setBg">
        <pc:chgData name="Ratna Jan Bibi" userId="431d5391-f575-472a-a320-075112f7b2d8" providerId="ADAL" clId="{D834D36C-D62F-474F-9AAA-78D1DAEDEF65}" dt="2025-09-07T12:35:25.092" v="3627" actId="14100"/>
        <pc:sldMkLst>
          <pc:docMk/>
          <pc:sldMk cId="0" sldId="279"/>
        </pc:sldMkLst>
        <pc:spChg chg="mod">
          <ac:chgData name="Ratna Jan Bibi" userId="431d5391-f575-472a-a320-075112f7b2d8" providerId="ADAL" clId="{D834D36C-D62F-474F-9AAA-78D1DAEDEF65}" dt="2025-09-07T12:35:02.353" v="3624" actId="122"/>
          <ac:spMkLst>
            <pc:docMk/>
            <pc:sldMk cId="0" sldId="279"/>
            <ac:spMk id="2" creationId="{61DDFC99-335D-97A2-79E5-FDDA17B2D186}"/>
          </ac:spMkLst>
        </pc:spChg>
        <pc:spChg chg="mod ord">
          <ac:chgData name="Ratna Jan Bibi" userId="431d5391-f575-472a-a320-075112f7b2d8" providerId="ADAL" clId="{D834D36C-D62F-474F-9AAA-78D1DAEDEF65}" dt="2025-09-07T12:34:53.687" v="3622" actId="14100"/>
          <ac:spMkLst>
            <pc:docMk/>
            <pc:sldMk cId="0" sldId="279"/>
            <ac:spMk id="3" creationId="{B22984D0-078B-AF53-CD07-316065D94035}"/>
          </ac:spMkLst>
        </pc:spChg>
        <pc:spChg chg="add del">
          <ac:chgData name="Ratna Jan Bibi" userId="431d5391-f575-472a-a320-075112f7b2d8" providerId="ADAL" clId="{D834D36C-D62F-474F-9AAA-78D1DAEDEF65}" dt="2025-09-07T12:30:02.156" v="3443" actId="26606"/>
          <ac:spMkLst>
            <pc:docMk/>
            <pc:sldMk cId="0" sldId="279"/>
            <ac:spMk id="6" creationId="{E81BF4F6-F2CF-4984-9D14-D6966D92F99F}"/>
          </ac:spMkLst>
        </pc:spChg>
        <pc:spChg chg="add del">
          <ac:chgData name="Ratna Jan Bibi" userId="431d5391-f575-472a-a320-075112f7b2d8" providerId="ADAL" clId="{D834D36C-D62F-474F-9AAA-78D1DAEDEF65}" dt="2025-09-07T12:30:23.228" v="3453" actId="26606"/>
          <ac:spMkLst>
            <pc:docMk/>
            <pc:sldMk cId="0" sldId="279"/>
            <ac:spMk id="7" creationId="{2E17E911-875F-4DE5-8699-99D9F1805A5D}"/>
          </ac:spMkLst>
        </pc:spChg>
        <pc:spChg chg="add del">
          <ac:chgData name="Ratna Jan Bibi" userId="431d5391-f575-472a-a320-075112f7b2d8" providerId="ADAL" clId="{D834D36C-D62F-474F-9AAA-78D1DAEDEF65}" dt="2025-09-07T12:30:07.523" v="3445" actId="26606"/>
          <ac:spMkLst>
            <pc:docMk/>
            <pc:sldMk cId="0" sldId="279"/>
            <ac:spMk id="8" creationId="{640E93D9-F13F-4097-A159-E0A6CEBA8F3B}"/>
          </ac:spMkLst>
        </pc:spChg>
        <pc:spChg chg="add del">
          <ac:chgData name="Ratna Jan Bibi" userId="431d5391-f575-472a-a320-075112f7b2d8" providerId="ADAL" clId="{D834D36C-D62F-474F-9AAA-78D1DAEDEF65}" dt="2025-09-07T12:25:57.924" v="3404" actId="26606"/>
          <ac:spMkLst>
            <pc:docMk/>
            <pc:sldMk cId="0" sldId="279"/>
            <ac:spMk id="9" creationId="{362810D9-2C5A-477D-949C-C191895477F3}"/>
          </ac:spMkLst>
        </pc:spChg>
        <pc:spChg chg="add del">
          <ac:chgData name="Ratna Jan Bibi" userId="431d5391-f575-472a-a320-075112f7b2d8" providerId="ADAL" clId="{D834D36C-D62F-474F-9AAA-78D1DAEDEF65}" dt="2025-09-07T12:30:07.523" v="3445" actId="26606"/>
          <ac:spMkLst>
            <pc:docMk/>
            <pc:sldMk cId="0" sldId="279"/>
            <ac:spMk id="10" creationId="{BA3D150B-ADB5-401D-8304-C7845A109595}"/>
          </ac:spMkLst>
        </pc:spChg>
        <pc:spChg chg="add del">
          <ac:chgData name="Ratna Jan Bibi" userId="431d5391-f575-472a-a320-075112f7b2d8" providerId="ADAL" clId="{D834D36C-D62F-474F-9AAA-78D1DAEDEF65}" dt="2025-09-07T12:25:57.924" v="3404" actId="26606"/>
          <ac:spMkLst>
            <pc:docMk/>
            <pc:sldMk cId="0" sldId="279"/>
            <ac:spMk id="11" creationId="{081E4A58-353D-44AE-B2FC-2A74E2E400F7}"/>
          </ac:spMkLst>
        </pc:spChg>
        <pc:spChg chg="add del">
          <ac:chgData name="Ratna Jan Bibi" userId="431d5391-f575-472a-a320-075112f7b2d8" providerId="ADAL" clId="{D834D36C-D62F-474F-9AAA-78D1DAEDEF65}" dt="2025-09-07T12:30:07.523" v="3445" actId="26606"/>
          <ac:spMkLst>
            <pc:docMk/>
            <pc:sldMk cId="0" sldId="279"/>
            <ac:spMk id="12" creationId="{ACD3AB31-A71C-4414-BA05-CF667CBA34D2}"/>
          </ac:spMkLst>
        </pc:spChg>
        <pc:spChg chg="add del">
          <ac:chgData name="Ratna Jan Bibi" userId="431d5391-f575-472a-a320-075112f7b2d8" providerId="ADAL" clId="{D834D36C-D62F-474F-9AAA-78D1DAEDEF65}" dt="2025-09-07T12:26:01.403" v="3406" actId="26606"/>
          <ac:spMkLst>
            <pc:docMk/>
            <pc:sldMk cId="0" sldId="279"/>
            <ac:spMk id="13" creationId="{4300840D-0A0B-4512-BACA-B439D5B9C57C}"/>
          </ac:spMkLst>
        </pc:spChg>
        <pc:spChg chg="add del">
          <ac:chgData name="Ratna Jan Bibi" userId="431d5391-f575-472a-a320-075112f7b2d8" providerId="ADAL" clId="{D834D36C-D62F-474F-9AAA-78D1DAEDEF65}" dt="2025-09-07T12:26:01.403" v="3406" actId="26606"/>
          <ac:spMkLst>
            <pc:docMk/>
            <pc:sldMk cId="0" sldId="279"/>
            <ac:spMk id="14" creationId="{2E17E911-875F-4DE5-8699-99D9F1805A5D}"/>
          </ac:spMkLst>
        </pc:spChg>
        <pc:spChg chg="add del">
          <ac:chgData name="Ratna Jan Bibi" userId="431d5391-f575-472a-a320-075112f7b2d8" providerId="ADAL" clId="{D834D36C-D62F-474F-9AAA-78D1DAEDEF65}" dt="2025-09-07T12:26:01.403" v="3406" actId="26606"/>
          <ac:spMkLst>
            <pc:docMk/>
            <pc:sldMk cId="0" sldId="279"/>
            <ac:spMk id="15" creationId="{D2B78728-A580-49A7-84F9-6EF6F583ADE0}"/>
          </ac:spMkLst>
        </pc:spChg>
        <pc:spChg chg="add del">
          <ac:chgData name="Ratna Jan Bibi" userId="431d5391-f575-472a-a320-075112f7b2d8" providerId="ADAL" clId="{D834D36C-D62F-474F-9AAA-78D1DAEDEF65}" dt="2025-09-07T12:26:01.403" v="3406" actId="26606"/>
          <ac:spMkLst>
            <pc:docMk/>
            <pc:sldMk cId="0" sldId="279"/>
            <ac:spMk id="16" creationId="{CD9FE4EF-C4D8-49A0-B2FF-81D8DB7D8A24}"/>
          </ac:spMkLst>
        </pc:spChg>
        <pc:spChg chg="add del">
          <ac:chgData name="Ratna Jan Bibi" userId="431d5391-f575-472a-a320-075112f7b2d8" providerId="ADAL" clId="{D834D36C-D62F-474F-9AAA-78D1DAEDEF65}" dt="2025-09-07T12:26:01.403" v="3406" actId="26606"/>
          <ac:spMkLst>
            <pc:docMk/>
            <pc:sldMk cId="0" sldId="279"/>
            <ac:spMk id="17" creationId="{38FAA1A1-D861-433F-88FA-1E9D6FD31D11}"/>
          </ac:spMkLst>
        </pc:spChg>
        <pc:spChg chg="add del">
          <ac:chgData name="Ratna Jan Bibi" userId="431d5391-f575-472a-a320-075112f7b2d8" providerId="ADAL" clId="{D834D36C-D62F-474F-9AAA-78D1DAEDEF65}" dt="2025-09-07T12:30:09.897" v="3447" actId="26606"/>
          <ac:spMkLst>
            <pc:docMk/>
            <pc:sldMk cId="0" sldId="279"/>
            <ac:spMk id="18" creationId="{56688E73-49B9-4052-A836-D248C825D70D}"/>
          </ac:spMkLst>
        </pc:spChg>
        <pc:spChg chg="add del">
          <ac:chgData name="Ratna Jan Bibi" userId="431d5391-f575-472a-a320-075112f7b2d8" providerId="ADAL" clId="{D834D36C-D62F-474F-9AAA-78D1DAEDEF65}" dt="2025-09-07T12:26:01.403" v="3406" actId="26606"/>
          <ac:spMkLst>
            <pc:docMk/>
            <pc:sldMk cId="0" sldId="279"/>
            <ac:spMk id="19" creationId="{8D71EDA1-87BF-4D5D-AB79-F346FD19278A}"/>
          </ac:spMkLst>
        </pc:spChg>
        <pc:spChg chg="add del">
          <ac:chgData name="Ratna Jan Bibi" userId="431d5391-f575-472a-a320-075112f7b2d8" providerId="ADAL" clId="{D834D36C-D62F-474F-9AAA-78D1DAEDEF65}" dt="2025-09-07T12:30:09.897" v="3447" actId="26606"/>
          <ac:spMkLst>
            <pc:docMk/>
            <pc:sldMk cId="0" sldId="279"/>
            <ac:spMk id="20" creationId="{5B6AEE0C-07FE-4154-BC7C-2F20530BC556}"/>
          </ac:spMkLst>
        </pc:spChg>
        <pc:spChg chg="add del">
          <ac:chgData name="Ratna Jan Bibi" userId="431d5391-f575-472a-a320-075112f7b2d8" providerId="ADAL" clId="{D834D36C-D62F-474F-9AAA-78D1DAEDEF65}" dt="2025-09-07T12:30:23.228" v="3453" actId="26606"/>
          <ac:spMkLst>
            <pc:docMk/>
            <pc:sldMk cId="0" sldId="279"/>
            <ac:spMk id="21" creationId="{CD9FE4EF-C4D8-49A0-B2FF-81D8DB7D8A24}"/>
          </ac:spMkLst>
        </pc:spChg>
        <pc:spChg chg="add del">
          <ac:chgData name="Ratna Jan Bibi" userId="431d5391-f575-472a-a320-075112f7b2d8" providerId="ADAL" clId="{D834D36C-D62F-474F-9AAA-78D1DAEDEF65}" dt="2025-09-07T12:30:23.228" v="3453" actId="26606"/>
          <ac:spMkLst>
            <pc:docMk/>
            <pc:sldMk cId="0" sldId="279"/>
            <ac:spMk id="22" creationId="{4300840D-0A0B-4512-BACA-B439D5B9C57C}"/>
          </ac:spMkLst>
        </pc:spChg>
        <pc:spChg chg="add del">
          <ac:chgData name="Ratna Jan Bibi" userId="431d5391-f575-472a-a320-075112f7b2d8" providerId="ADAL" clId="{D834D36C-D62F-474F-9AAA-78D1DAEDEF65}" dt="2025-09-07T12:30:23.228" v="3453" actId="26606"/>
          <ac:spMkLst>
            <pc:docMk/>
            <pc:sldMk cId="0" sldId="279"/>
            <ac:spMk id="23" creationId="{D2B78728-A580-49A7-84F9-6EF6F583ADE0}"/>
          </ac:spMkLst>
        </pc:spChg>
        <pc:spChg chg="add del">
          <ac:chgData name="Ratna Jan Bibi" userId="431d5391-f575-472a-a320-075112f7b2d8" providerId="ADAL" clId="{D834D36C-D62F-474F-9AAA-78D1DAEDEF65}" dt="2025-09-07T12:30:23.228" v="3453" actId="26606"/>
          <ac:spMkLst>
            <pc:docMk/>
            <pc:sldMk cId="0" sldId="279"/>
            <ac:spMk id="24" creationId="{38FAA1A1-D861-433F-88FA-1E9D6FD31D11}"/>
          </ac:spMkLst>
        </pc:spChg>
        <pc:spChg chg="add del">
          <ac:chgData name="Ratna Jan Bibi" userId="431d5391-f575-472a-a320-075112f7b2d8" providerId="ADAL" clId="{D834D36C-D62F-474F-9AAA-78D1DAEDEF65}" dt="2025-09-07T12:30:23.228" v="3453" actId="26606"/>
          <ac:spMkLst>
            <pc:docMk/>
            <pc:sldMk cId="0" sldId="279"/>
            <ac:spMk id="25" creationId="{8D71EDA1-87BF-4D5D-AB79-F346FD19278A}"/>
          </ac:spMkLst>
        </pc:spChg>
        <pc:picChg chg="add mod ord">
          <ac:chgData name="Ratna Jan Bibi" userId="431d5391-f575-472a-a320-075112f7b2d8" providerId="ADAL" clId="{D834D36C-D62F-474F-9AAA-78D1DAEDEF65}" dt="2025-09-07T12:35:25.092" v="3627" actId="14100"/>
          <ac:picMkLst>
            <pc:docMk/>
            <pc:sldMk cId="0" sldId="279"/>
            <ac:picMk id="4" creationId="{C4ABF028-FE4C-7A13-2479-67D5EC5CEA4A}"/>
          </ac:picMkLst>
        </pc:picChg>
      </pc:sldChg>
      <pc:sldChg chg="addSp delSp modSp new mod setBg">
        <pc:chgData name="Ratna Jan Bibi" userId="431d5391-f575-472a-a320-075112f7b2d8" providerId="ADAL" clId="{D834D36C-D62F-474F-9AAA-78D1DAEDEF65}" dt="2025-09-07T12:36:04.729" v="3629" actId="27636"/>
        <pc:sldMkLst>
          <pc:docMk/>
          <pc:sldMk cId="3705594139" sldId="280"/>
        </pc:sldMkLst>
        <pc:spChg chg="mod">
          <ac:chgData name="Ratna Jan Bibi" userId="431d5391-f575-472a-a320-075112f7b2d8" providerId="ADAL" clId="{D834D36C-D62F-474F-9AAA-78D1DAEDEF65}" dt="2025-09-05T15:28:17.180" v="3239" actId="14100"/>
          <ac:spMkLst>
            <pc:docMk/>
            <pc:sldMk cId="3705594139" sldId="280"/>
            <ac:spMk id="2" creationId="{8569C89C-3FCE-1E0F-5EFE-BF1F09DA5CC1}"/>
          </ac:spMkLst>
        </pc:spChg>
        <pc:spChg chg="mod">
          <ac:chgData name="Ratna Jan Bibi" userId="431d5391-f575-472a-a320-075112f7b2d8" providerId="ADAL" clId="{D834D36C-D62F-474F-9AAA-78D1DAEDEF65}" dt="2025-09-07T12:36:04.729" v="3629" actId="27636"/>
          <ac:spMkLst>
            <pc:docMk/>
            <pc:sldMk cId="3705594139" sldId="280"/>
            <ac:spMk id="3" creationId="{2C199BC4-215D-6BFE-DAB9-F5DA3B6CB590}"/>
          </ac:spMkLst>
        </pc:spChg>
        <pc:spChg chg="add">
          <ac:chgData name="Ratna Jan Bibi" userId="431d5391-f575-472a-a320-075112f7b2d8" providerId="ADAL" clId="{D834D36C-D62F-474F-9AAA-78D1DAEDEF65}" dt="2025-09-05T14:29:26.354" v="2367" actId="26606"/>
          <ac:spMkLst>
            <pc:docMk/>
            <pc:sldMk cId="3705594139" sldId="280"/>
            <ac:spMk id="18" creationId="{04812C46-200A-4DEB-A05E-3ED6C68C2387}"/>
          </ac:spMkLst>
        </pc:spChg>
        <pc:spChg chg="add">
          <ac:chgData name="Ratna Jan Bibi" userId="431d5391-f575-472a-a320-075112f7b2d8" providerId="ADAL" clId="{D834D36C-D62F-474F-9AAA-78D1DAEDEF65}" dt="2025-09-05T14:29:26.354" v="2367" actId="26606"/>
          <ac:spMkLst>
            <pc:docMk/>
            <pc:sldMk cId="3705594139" sldId="280"/>
            <ac:spMk id="20" creationId="{D1EA859B-E555-4109-94F3-6700E046E008}"/>
          </ac:spMkLst>
        </pc:spChg>
        <pc:picChg chg="add mod ord">
          <ac:chgData name="Ratna Jan Bibi" userId="431d5391-f575-472a-a320-075112f7b2d8" providerId="ADAL" clId="{D834D36C-D62F-474F-9AAA-78D1DAEDEF65}" dt="2025-09-05T14:29:26.354" v="2367" actId="26606"/>
          <ac:picMkLst>
            <pc:docMk/>
            <pc:sldMk cId="3705594139" sldId="280"/>
            <ac:picMk id="6" creationId="{609BDD3F-1F28-5E5B-70D2-2C97BBAFEEE5}"/>
          </ac:picMkLst>
        </pc:picChg>
      </pc:sldChg>
      <pc:sldChg chg="addSp delSp modSp new mod">
        <pc:chgData name="Ratna Jan Bibi" userId="431d5391-f575-472a-a320-075112f7b2d8" providerId="ADAL" clId="{D834D36C-D62F-474F-9AAA-78D1DAEDEF65}" dt="2025-09-05T14:47:38.495" v="2981" actId="1076"/>
        <pc:sldMkLst>
          <pc:docMk/>
          <pc:sldMk cId="3036406021" sldId="281"/>
        </pc:sldMkLst>
        <pc:spChg chg="add mod">
          <ac:chgData name="Ratna Jan Bibi" userId="431d5391-f575-472a-a320-075112f7b2d8" providerId="ADAL" clId="{D834D36C-D62F-474F-9AAA-78D1DAEDEF65}" dt="2025-09-05T14:47:23.131" v="2980" actId="255"/>
          <ac:spMkLst>
            <pc:docMk/>
            <pc:sldMk cId="3036406021" sldId="281"/>
            <ac:spMk id="10" creationId="{8EFE3ACC-8579-C0E8-B2E8-CF6E96D0E123}"/>
          </ac:spMkLst>
        </pc:spChg>
        <pc:picChg chg="add mod">
          <ac:chgData name="Ratna Jan Bibi" userId="431d5391-f575-472a-a320-075112f7b2d8" providerId="ADAL" clId="{D834D36C-D62F-474F-9AAA-78D1DAEDEF65}" dt="2025-09-05T14:43:08.769" v="2942" actId="1076"/>
          <ac:picMkLst>
            <pc:docMk/>
            <pc:sldMk cId="3036406021" sldId="281"/>
            <ac:picMk id="5" creationId="{F6F75766-ED23-9861-5A17-2F3714210B83}"/>
          </ac:picMkLst>
        </pc:picChg>
        <pc:picChg chg="add mod">
          <ac:chgData name="Ratna Jan Bibi" userId="431d5391-f575-472a-a320-075112f7b2d8" providerId="ADAL" clId="{D834D36C-D62F-474F-9AAA-78D1DAEDEF65}" dt="2025-09-05T14:43:01.864" v="2941" actId="1076"/>
          <ac:picMkLst>
            <pc:docMk/>
            <pc:sldMk cId="3036406021" sldId="281"/>
            <ac:picMk id="6" creationId="{E8EA0457-7334-383F-D883-51718B0CA891}"/>
          </ac:picMkLst>
        </pc:picChg>
        <pc:picChg chg="add mod">
          <ac:chgData name="Ratna Jan Bibi" userId="431d5391-f575-472a-a320-075112f7b2d8" providerId="ADAL" clId="{D834D36C-D62F-474F-9AAA-78D1DAEDEF65}" dt="2025-09-05T14:42:56.790" v="2940" actId="1076"/>
          <ac:picMkLst>
            <pc:docMk/>
            <pc:sldMk cId="3036406021" sldId="281"/>
            <ac:picMk id="7" creationId="{1E26D691-194C-41A3-44B5-D144F64A52B6}"/>
          </ac:picMkLst>
        </pc:picChg>
        <pc:picChg chg="add mod">
          <ac:chgData name="Ratna Jan Bibi" userId="431d5391-f575-472a-a320-075112f7b2d8" providerId="ADAL" clId="{D834D36C-D62F-474F-9AAA-78D1DAEDEF65}" dt="2025-09-05T14:43:15.889" v="2943" actId="1076"/>
          <ac:picMkLst>
            <pc:docMk/>
            <pc:sldMk cId="3036406021" sldId="281"/>
            <ac:picMk id="8" creationId="{0003106C-DD3F-7876-76C7-52D4F6F97C21}"/>
          </ac:picMkLst>
        </pc:picChg>
        <pc:picChg chg="add del mod">
          <ac:chgData name="Ratna Jan Bibi" userId="431d5391-f575-472a-a320-075112f7b2d8" providerId="ADAL" clId="{D834D36C-D62F-474F-9AAA-78D1DAEDEF65}" dt="2025-09-05T14:47:38.495" v="2981" actId="1076"/>
          <ac:picMkLst>
            <pc:docMk/>
            <pc:sldMk cId="3036406021" sldId="281"/>
            <ac:picMk id="12" creationId="{317218F5-6E99-1CCF-4D79-3C4F2C18ED93}"/>
          </ac:picMkLst>
        </pc:picChg>
      </pc:sldChg>
      <pc:sldChg chg="addSp delSp modSp del mod ord">
        <pc:chgData name="Ratna Jan Bibi" userId="431d5391-f575-472a-a320-075112f7b2d8" providerId="ADAL" clId="{D834D36C-D62F-474F-9AAA-78D1DAEDEF65}" dt="2025-09-05T14:12:38.364" v="2095" actId="2696"/>
        <pc:sldMkLst>
          <pc:docMk/>
          <pc:sldMk cId="0" sldId="352"/>
        </pc:sldMkLst>
      </pc:sldChg>
      <pc:sldChg chg="addSp modSp new del mod">
        <pc:chgData name="Ratna Jan Bibi" userId="431d5391-f575-472a-a320-075112f7b2d8" providerId="ADAL" clId="{D834D36C-D62F-474F-9AAA-78D1DAEDEF65}" dt="2025-09-05T10:58:15.312" v="1712" actId="2696"/>
        <pc:sldMkLst>
          <pc:docMk/>
          <pc:sldMk cId="1154800468" sldId="35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239A1-EFFD-4929-8717-9C7F6DE68596}" type="datetimeFigureOut">
              <a:rPr lang="en-GB" smtClean="0"/>
              <a:t>07/09/2025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4028F-74FE-442E-9C2E-E88C50A2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044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AC8D9B-4352-D457-DE7F-79E04EA28A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12900B-94DA-06E9-4024-FCFA79919C3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BC0970-1382-D77A-1F12-FB219FCE6AB1}"/>
              </a:ext>
            </a:extLst>
          </p:cNvPr>
          <p:cNvSpPr txBox="1"/>
          <p:nvPr/>
        </p:nvSpPr>
        <p:spPr>
          <a:xfrm>
            <a:off x="3897309" y="9501192"/>
            <a:ext cx="2982909" cy="50164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7AFAD17-6065-4F38-B614-9E2135EC84F6}" type="slidenum">
              <a:t>1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EAC5FA-B06C-D57D-1501-EF58F78D26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9CA7BB-0B30-A446-B9F8-ED16BC70906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482E8F-5D52-D52F-64A4-76A2A0913EDD}"/>
              </a:ext>
            </a:extLst>
          </p:cNvPr>
          <p:cNvSpPr txBox="1"/>
          <p:nvPr/>
        </p:nvSpPr>
        <p:spPr>
          <a:xfrm>
            <a:off x="3897309" y="9501192"/>
            <a:ext cx="2982909" cy="50164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F553F8B-8068-4AB8-81B5-B7CC9519DF9D}" type="slidenum">
              <a:t>2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EB9D54-70A6-19AB-B736-F5CE6AF595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7FB050-1B18-C06D-915B-0B896281B68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4B8AF2-FEAB-6299-784C-4A55F64B1DD7}"/>
              </a:ext>
            </a:extLst>
          </p:cNvPr>
          <p:cNvSpPr txBox="1"/>
          <p:nvPr/>
        </p:nvSpPr>
        <p:spPr>
          <a:xfrm>
            <a:off x="3897309" y="9501192"/>
            <a:ext cx="2982909" cy="50164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95D7DA5-6357-4A5A-A497-54786F8E2788}" type="slidenum">
              <a:t>5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234BE-551C-80B6-9359-B7A6FEDF31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B53E9C-1FEA-3935-C857-BD9AA0414E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DF5613-1ED2-1C87-67F9-EF5535A1D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7A98-ECCA-43D0-BC10-14F5A4DC6247}" type="datetimeFigureOut">
              <a:rPr lang="en-GB" smtClean="0"/>
              <a:t>07/09/2025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BCED5-8C77-2589-8E20-212F14503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98EEAD-3526-A6E6-A4FD-8E8B34685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8BA8-D6F5-47E2-BAEA-D4EA4D448D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098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68F6F-3A83-5DAF-EAD8-3B1BA8980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518437-7B2E-E1C1-8CA9-271C848088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E66F3E-8A49-9B46-71D2-825576F46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7A98-ECCA-43D0-BC10-14F5A4DC6247}" type="datetimeFigureOut">
              <a:rPr lang="en-GB" smtClean="0"/>
              <a:t>07/09/2025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CACE6-BBB8-E292-FBCC-DB76E9D17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54510-93D9-CF03-6E7F-40933D1DE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8BA8-D6F5-47E2-BAEA-D4EA4D448D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138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2CE01C-0041-087B-844A-BAB5CC120E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42E6D0-EB52-2DD3-F775-26F79BCC20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2222ED-9770-6692-8B63-81B1B49F6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7A98-ECCA-43D0-BC10-14F5A4DC6247}" type="datetimeFigureOut">
              <a:rPr lang="en-GB" smtClean="0"/>
              <a:t>07/09/2025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504B1B-043C-9499-DF0E-E36CCA2F2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599A73-921B-DBA8-32FA-362D387BB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8BA8-D6F5-47E2-BAEA-D4EA4D448D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963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41287-9C15-C310-CA1E-850A9D49F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29CD4-0FB3-4E6B-8F72-7F51C91C0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87C32-3DF5-E765-A663-732B44B5B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7A98-ECCA-43D0-BC10-14F5A4DC6247}" type="datetimeFigureOut">
              <a:rPr lang="en-GB" smtClean="0"/>
              <a:t>07/09/2025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26EF4-8311-8BC0-21A4-EA2288D70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2887E-0507-A464-FA5B-A9BFBB79B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8BA8-D6F5-47E2-BAEA-D4EA4D448D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721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BB197-F08C-22C8-7FA0-7D1000194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8CE352-A8B0-7BF3-4279-E88ECB301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4277B-EE48-C996-8C3F-C9F488C32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7A98-ECCA-43D0-BC10-14F5A4DC6247}" type="datetimeFigureOut">
              <a:rPr lang="en-GB" smtClean="0"/>
              <a:t>07/09/2025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43562D-2013-8433-42E8-6E3779C0B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5C330-B175-4446-8E07-8DF99A8ED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8BA8-D6F5-47E2-BAEA-D4EA4D448D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249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4412A-61AC-FB54-B5A1-34F1DCBF8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2C575-0CA0-724A-17DC-F960381136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A3356E-72F2-EC05-3BBC-8639EB7522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8712B2-99D4-B59F-5690-9593BF273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7A98-ECCA-43D0-BC10-14F5A4DC6247}" type="datetimeFigureOut">
              <a:rPr lang="en-GB" smtClean="0"/>
              <a:t>07/09/2025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79FEE0-2A8A-035F-242B-1695998AE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4C67C7-0B8B-BE7B-BCC5-9D8C98DD3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8BA8-D6F5-47E2-BAEA-D4EA4D448D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806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3533F-05AD-BC03-0421-769A89137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A3825F-E432-10FB-7794-13ADC3D26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FC0CD-5497-8358-44E3-1008E35FC2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351BA1-F3A0-D0F6-928E-AA504981B8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C057BE-D7F2-E616-A13E-9C12A40989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856915-BB7A-7514-C3A2-637A80E0C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7A98-ECCA-43D0-BC10-14F5A4DC6247}" type="datetimeFigureOut">
              <a:rPr lang="en-GB" smtClean="0"/>
              <a:t>07/09/2025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0122BD-7C70-F0DF-85F9-C6B5543C5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E2B2CC-33D2-8E1D-DECC-0CA0725AA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8BA8-D6F5-47E2-BAEA-D4EA4D448D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369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1628C-F883-D1C7-F8DA-CD8E75EC7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3C524B-3C9E-B627-457F-B67393A21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7A98-ECCA-43D0-BC10-14F5A4DC6247}" type="datetimeFigureOut">
              <a:rPr lang="en-GB" smtClean="0"/>
              <a:t>07/09/2025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EC6DFB-4C23-76BD-3457-8CCA40F58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9814DE-F5CF-E5EA-E14E-38F48C9EB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8BA8-D6F5-47E2-BAEA-D4EA4D448D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606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85E222-136A-1690-BDCF-7CEED542A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7A98-ECCA-43D0-BC10-14F5A4DC6247}" type="datetimeFigureOut">
              <a:rPr lang="en-GB" smtClean="0"/>
              <a:t>07/09/2025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0C8DDB-57F3-4E48-5C7F-4DB53E556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5B49D3-5F44-7168-90A1-1581A77B5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8BA8-D6F5-47E2-BAEA-D4EA4D448D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737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485F9-A31C-BE5C-FD11-856649011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E2D42-96D2-C43D-1ABA-32C0AB8C5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4A1656-909F-D43F-752E-C8839AEB6D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5FB4EB-CB04-F48A-4BB7-C94D39F99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7A98-ECCA-43D0-BC10-14F5A4DC6247}" type="datetimeFigureOut">
              <a:rPr lang="en-GB" smtClean="0"/>
              <a:t>07/09/2025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5829C3-BFE3-10E8-1667-340F5CA07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7FB6A3-45E4-8467-A217-289FD0408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8BA8-D6F5-47E2-BAEA-D4EA4D448D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093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656A1-7C59-5DF1-4BC2-573059635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871224-A6EB-89A2-5D56-DFCE714B58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FAAD67-40E2-0386-CB40-AC088B2B1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2E7D3-3401-BC56-F639-2D000CB8B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7A98-ECCA-43D0-BC10-14F5A4DC6247}" type="datetimeFigureOut">
              <a:rPr lang="en-GB" smtClean="0"/>
              <a:t>07/09/2025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B5CBFA-D204-35E6-1A16-B4559FCDE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2EC1FE-BFFA-CBDA-4BAA-F89CCA0F7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8BA8-D6F5-47E2-BAEA-D4EA4D448D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488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BC7490-639C-7B68-1943-9850C37BD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E875BE-672A-2510-26E4-9C6367B86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0990FC-44B2-3B2F-7C8D-C4F4C7C36B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737A98-ECCA-43D0-BC10-14F5A4DC6247}" type="datetimeFigureOut">
              <a:rPr lang="en-GB" smtClean="0"/>
              <a:t>07/09/2025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66973-55BE-3053-5976-7B8400ADC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8A185-1B0D-1FAF-F077-75D2F3E89F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168BA8-D6F5-47E2-BAEA-D4EA4D448D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550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cch.org.uk/" TargetMode="External"/><Relationship Id="rId2" Type="http://schemas.openxmlformats.org/officeDocument/2006/relationships/hyperlink" Target="http://www.socialprescribingacademy.org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ratna@theheraproject.org.uk" TargetMode="External"/><Relationship Id="rId3" Type="http://schemas.openxmlformats.org/officeDocument/2006/relationships/image" Target="../media/image12.jpg"/><Relationship Id="rId7" Type="http://schemas.openxmlformats.org/officeDocument/2006/relationships/hyperlink" Target="mailto:Esther@theheraproject.org.uk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theheraproject.org.uk/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505E85B0-372A-4BDC-22BA-7F016C133D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4" r="-2" b="21694"/>
          <a:stretch>
            <a:fillRect/>
          </a:stretch>
        </p:blipFill>
        <p:spPr>
          <a:xfrm>
            <a:off x="494930" y="824170"/>
            <a:ext cx="3509505" cy="1690430"/>
          </a:xfrm>
          <a:prstGeom prst="rect">
            <a:avLst/>
          </a:prstGeom>
        </p:spPr>
      </p:pic>
      <p:pic>
        <p:nvPicPr>
          <p:cNvPr id="70" name="Picture 69" descr="A logo with text and peacock feathers&#10;&#10;AI-generated content may be incorrect.">
            <a:extLst>
              <a:ext uri="{FF2B5EF4-FFF2-40B4-BE49-F238E27FC236}">
                <a16:creationId xmlns:a16="http://schemas.microsoft.com/office/drawing/2014/main" id="{074CBADC-BEF8-D210-1C85-C3946D6D76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092" y="643466"/>
            <a:ext cx="3528339" cy="5571062"/>
          </a:xfrm>
          <a:prstGeom prst="rect">
            <a:avLst/>
          </a:prstGeom>
        </p:spPr>
      </p:pic>
      <p:pic>
        <p:nvPicPr>
          <p:cNvPr id="50" name="Picture 49" descr="A group of people sitting at a table with papers&#10;&#10;AI-generated content may be incorrect.">
            <a:extLst>
              <a:ext uri="{FF2B5EF4-FFF2-40B4-BE49-F238E27FC236}">
                <a16:creationId xmlns:a16="http://schemas.microsoft.com/office/drawing/2014/main" id="{99576C72-B94B-6FD3-7517-FE3D9AE28D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6933"/>
          <a:stretch>
            <a:fillRect/>
          </a:stretch>
        </p:blipFill>
        <p:spPr>
          <a:xfrm>
            <a:off x="8308764" y="824170"/>
            <a:ext cx="3684929" cy="2019309"/>
          </a:xfrm>
          <a:prstGeom prst="rect">
            <a:avLst/>
          </a:prstGeom>
        </p:spPr>
      </p:pic>
      <p:pic>
        <p:nvPicPr>
          <p:cNvPr id="58" name="Picture 57" descr="A group of people in a room&#10;&#10;AI-generated content may be incorrect.">
            <a:extLst>
              <a:ext uri="{FF2B5EF4-FFF2-40B4-BE49-F238E27FC236}">
                <a16:creationId xmlns:a16="http://schemas.microsoft.com/office/drawing/2014/main" id="{B8ED34E2-30E0-5EE6-FAD0-B1F4AAD6F3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7" r="21137" b="-3"/>
          <a:stretch>
            <a:fillRect/>
          </a:stretch>
        </p:blipFill>
        <p:spPr>
          <a:xfrm>
            <a:off x="751327" y="2923186"/>
            <a:ext cx="2936515" cy="3310669"/>
          </a:xfrm>
          <a:prstGeom prst="rect">
            <a:avLst/>
          </a:prstGeom>
        </p:spPr>
      </p:pic>
      <p:pic>
        <p:nvPicPr>
          <p:cNvPr id="13" name="Picture 12" descr="A couple of people running on a platform&#10;&#10;AI-generated content may be incorrect.">
            <a:extLst>
              <a:ext uri="{FF2B5EF4-FFF2-40B4-BE49-F238E27FC236}">
                <a16:creationId xmlns:a16="http://schemas.microsoft.com/office/drawing/2014/main" id="{CF2B8ED9-FB82-9A8F-6C9E-1437050E0A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6" r="5440" b="2"/>
          <a:stretch>
            <a:fillRect/>
          </a:stretch>
        </p:blipFill>
        <p:spPr>
          <a:xfrm>
            <a:off x="8504158" y="3073526"/>
            <a:ext cx="3221663" cy="316032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painting">
            <a:extLst>
              <a:ext uri="{FF2B5EF4-FFF2-40B4-BE49-F238E27FC236}">
                <a16:creationId xmlns:a16="http://schemas.microsoft.com/office/drawing/2014/main" id="{A8D1CC32-F5AC-D356-3B2D-4C3BCD04FD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627" y="101284"/>
            <a:ext cx="5405373" cy="67567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BD507A-2967-C6C2-2758-7A69F291D3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47650"/>
            <a:ext cx="6515101" cy="1000126"/>
          </a:xfrm>
        </p:spPr>
        <p:txBody>
          <a:bodyPr anchorCtr="1"/>
          <a:lstStyle/>
          <a:p>
            <a:pPr lvl="0" algn="ctr"/>
            <a:r>
              <a:rPr lang="en-GB" b="1" dirty="0"/>
              <a:t>What We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7DDA9-9884-EEAE-A8CD-F541A5D546C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1352550"/>
            <a:ext cx="6619875" cy="5334000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 </a:t>
            </a:r>
            <a:r>
              <a:rPr lang="en-GB" sz="3400" b="1" dirty="0"/>
              <a:t>Professionally-led creative activities</a:t>
            </a:r>
            <a:r>
              <a:rPr lang="en-GB" sz="3400" dirty="0"/>
              <a:t> for people living with health concerns – in person and online, in GP practices, community venues, and outdoor spaces.</a:t>
            </a:r>
          </a:p>
          <a:p>
            <a:r>
              <a:rPr lang="en-GB" sz="3400" b="1" dirty="0"/>
              <a:t>One-to-one support</a:t>
            </a:r>
            <a:r>
              <a:rPr lang="en-GB" sz="3400" dirty="0"/>
              <a:t> - NHS Social Prescribing.</a:t>
            </a:r>
          </a:p>
          <a:p>
            <a:r>
              <a:rPr lang="en-GB" sz="3400" b="1" dirty="0"/>
              <a:t>Targeted programmes</a:t>
            </a:r>
            <a:r>
              <a:rPr lang="en-GB" sz="3400" dirty="0"/>
              <a:t> - address health inequalities.</a:t>
            </a:r>
          </a:p>
          <a:p>
            <a:r>
              <a:rPr lang="en-GB" sz="3400" b="1" dirty="0"/>
              <a:t>Exhibitions, outings, and events</a:t>
            </a:r>
            <a:r>
              <a:rPr lang="en-GB" sz="3400" dirty="0"/>
              <a:t> showcasing creativity, sharing best practice, and the importance of creative heath.</a:t>
            </a:r>
          </a:p>
          <a:p>
            <a:r>
              <a:rPr lang="en-GB" sz="3400" b="1" dirty="0"/>
              <a:t>Research partnerships</a:t>
            </a:r>
            <a:r>
              <a:rPr lang="en-GB" sz="3400" dirty="0"/>
              <a:t> with leading institutions such as Brighton &amp; Sussex Medical School (training and project), UCL (dementia prevention), and Brighton + (MCLM).</a:t>
            </a:r>
          </a:p>
          <a:p>
            <a:r>
              <a:rPr lang="en-GB" sz="3400" b="1" dirty="0"/>
              <a:t>Training and development</a:t>
            </a:r>
            <a:r>
              <a:rPr lang="en-GB" sz="3400" dirty="0"/>
              <a:t> in arts, health, and creative enterprise for professionals, including artists and NHS colleagues.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40E93D9-F13F-4097-A159-E0A6CEBA8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9F2033-10A5-66D0-DD7A-FD62F4C61C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9916" y="444464"/>
            <a:ext cx="3420305" cy="1906317"/>
          </a:xfrm>
        </p:spPr>
        <p:txBody>
          <a:bodyPr anchorCtr="1">
            <a:normAutofit/>
          </a:bodyPr>
          <a:lstStyle/>
          <a:p>
            <a:pPr lvl="0" algn="ctr"/>
            <a:r>
              <a:rPr lang="en-GB" sz="2800" b="1" dirty="0"/>
              <a:t>Who benefits? </a:t>
            </a:r>
            <a:br>
              <a:rPr lang="en-GB" sz="2800" b="1" dirty="0"/>
            </a:br>
            <a:r>
              <a:rPr lang="en-GB" sz="2800" b="1" dirty="0"/>
              <a:t>2024-5</a:t>
            </a:r>
          </a:p>
        </p:txBody>
      </p:sp>
      <p:pic>
        <p:nvPicPr>
          <p:cNvPr id="6" name="Picture 5" descr="A black and white art piece&#10;&#10;AI-generated content may be incorrect.">
            <a:extLst>
              <a:ext uri="{FF2B5EF4-FFF2-40B4-BE49-F238E27FC236}">
                <a16:creationId xmlns:a16="http://schemas.microsoft.com/office/drawing/2014/main" id="{07FABF0E-6841-FC56-19CE-D16184DD9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4421"/>
          <a:stretch>
            <a:fillRect/>
          </a:stretch>
        </p:blipFill>
        <p:spPr>
          <a:xfrm>
            <a:off x="20" y="2768743"/>
            <a:ext cx="4278264" cy="408925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A3D150B-ADB5-401D-8304-C7845A109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68743"/>
            <a:ext cx="4310288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7AB67-497C-9886-6718-6D628D0CEE7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316914" y="-3"/>
            <a:ext cx="7875066" cy="6858003"/>
          </a:xfrm>
        </p:spPr>
        <p:txBody>
          <a:bodyPr anchor="ctr">
            <a:normAutofit/>
          </a:bodyPr>
          <a:lstStyle/>
          <a:p>
            <a:pPr marL="0" lvl="0" indent="0">
              <a:buNone/>
            </a:pPr>
            <a:endParaRPr lang="en-GB" sz="1600" dirty="0"/>
          </a:p>
          <a:p>
            <a:pPr lvl="0"/>
            <a:r>
              <a:rPr lang="en-GB" sz="2000" b="1" dirty="0"/>
              <a:t>Participants</a:t>
            </a:r>
            <a:endParaRPr lang="en-GB" sz="2000" dirty="0"/>
          </a:p>
          <a:p>
            <a:pPr lvl="1"/>
            <a:r>
              <a:rPr lang="en-GB" sz="2000" dirty="0"/>
              <a:t>Thanks to funding, Hera activities are </a:t>
            </a:r>
            <a:r>
              <a:rPr lang="en-GB" sz="2000" b="1" dirty="0"/>
              <a:t>free</a:t>
            </a:r>
            <a:r>
              <a:rPr lang="en-GB" sz="2000" dirty="0"/>
              <a:t> for adults aged 18+, with our oldest participant currently 97, representative of Brighton and Hove demographics</a:t>
            </a:r>
          </a:p>
          <a:p>
            <a:pPr lvl="1"/>
            <a:r>
              <a:rPr lang="en-GB" sz="2000" dirty="0"/>
              <a:t>74% report mental health concerns</a:t>
            </a:r>
          </a:p>
          <a:p>
            <a:pPr lvl="1"/>
            <a:r>
              <a:rPr lang="en-GB" sz="2000" dirty="0"/>
              <a:t>51% live with physical health conditions</a:t>
            </a:r>
          </a:p>
          <a:p>
            <a:pPr lvl="1"/>
            <a:r>
              <a:rPr lang="en-GB" sz="2000" dirty="0"/>
              <a:t>31% are neurodivergent</a:t>
            </a:r>
          </a:p>
          <a:p>
            <a:pPr lvl="1"/>
            <a:r>
              <a:rPr lang="en-GB" sz="2000" dirty="0"/>
              <a:t>22% do not have a permanent home</a:t>
            </a:r>
          </a:p>
          <a:p>
            <a:pPr lvl="1"/>
            <a:r>
              <a:rPr lang="en-GB" sz="2000" dirty="0"/>
              <a:t>Over half identify as disabled, with many living with more than one health condition</a:t>
            </a:r>
          </a:p>
          <a:p>
            <a:pPr lvl="0"/>
            <a:r>
              <a:rPr lang="en-GB" sz="2000" b="1" dirty="0"/>
              <a:t>Common challenges</a:t>
            </a:r>
            <a:r>
              <a:rPr lang="en-GB" sz="2000" dirty="0"/>
              <a:t> include loneliness, low income, housing insecurity, low confidence, and anxiety – all of which can put health under pressure.</a:t>
            </a:r>
          </a:p>
          <a:p>
            <a:pPr lvl="0"/>
            <a:r>
              <a:rPr lang="en-GB" sz="2000" b="1" dirty="0"/>
              <a:t>Health and care colleagues</a:t>
            </a:r>
            <a:endParaRPr lang="en-GB" sz="2000" dirty="0"/>
          </a:p>
          <a:p>
            <a:pPr lvl="1"/>
            <a:r>
              <a:rPr lang="en-GB" sz="2000" dirty="0"/>
              <a:t>Our work reduces demand for appointments, hospital admissions, and unnecessary prescriptions.</a:t>
            </a:r>
          </a:p>
          <a:p>
            <a:pPr lvl="1"/>
            <a:r>
              <a:rPr lang="en-GB" sz="2000" dirty="0"/>
              <a:t>Often provides a more suitable referral route for common challenges.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CD3AB31-A71C-4414-BA05-CF667CBA3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5909" y="3396995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DFC99-335D-97A2-79E5-FDDA17B2D1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538480"/>
            <a:ext cx="12115799" cy="914400"/>
          </a:xfrm>
        </p:spPr>
        <p:txBody>
          <a:bodyPr anchorCtr="1">
            <a:normAutofit/>
          </a:bodyPr>
          <a:lstStyle/>
          <a:p>
            <a:pPr lvl="0" algn="ctr"/>
            <a:r>
              <a:rPr lang="en-GB" b="1" dirty="0"/>
              <a:t>Evidence and Outcome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984D0-078B-AF53-CD07-316065D9403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61975" y="1452880"/>
            <a:ext cx="11287125" cy="4947919"/>
          </a:xfrm>
        </p:spPr>
        <p:txBody>
          <a:bodyPr>
            <a:normAutofit/>
          </a:bodyPr>
          <a:lstStyle/>
          <a:p>
            <a:pPr lvl="0"/>
            <a:r>
              <a:rPr lang="en-GB" sz="2400" dirty="0"/>
              <a:t>National Academy for Social Prescribing  </a:t>
            </a:r>
            <a:r>
              <a:rPr lang="en-GB" sz="2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www.socialprescribingacademy.org.uk</a:t>
            </a:r>
            <a:r>
              <a:rPr lang="en-GB" sz="2400" dirty="0"/>
              <a:t> </a:t>
            </a:r>
          </a:p>
          <a:p>
            <a:r>
              <a:rPr lang="en-GB" sz="2400" dirty="0"/>
              <a:t>The National Centre for Creative Health </a:t>
            </a:r>
            <a:r>
              <a:rPr lang="en-GB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https://ncch.org.uk/</a:t>
            </a:r>
            <a:endParaRPr lang="en-GB" sz="2400" dirty="0"/>
          </a:p>
          <a:p>
            <a:pPr marL="0" lvl="0" indent="0">
              <a:buNone/>
            </a:pPr>
            <a:endParaRPr lang="en-GB" sz="2400" dirty="0"/>
          </a:p>
          <a:p>
            <a:pPr lvl="0"/>
            <a:r>
              <a:rPr lang="en-GB" sz="2400" dirty="0"/>
              <a:t>Healthcare and professionals</a:t>
            </a:r>
          </a:p>
          <a:p>
            <a:r>
              <a:rPr lang="en-GB" sz="2400" dirty="0"/>
              <a:t>Academics and researchers</a:t>
            </a:r>
          </a:p>
          <a:p>
            <a:r>
              <a:rPr lang="en-GB" sz="2400" dirty="0"/>
              <a:t>Refugees &amp; migrants</a:t>
            </a:r>
          </a:p>
          <a:p>
            <a:pPr lvl="0"/>
            <a:r>
              <a:rPr lang="en-GB" sz="2400" dirty="0"/>
              <a:t>Global majority members</a:t>
            </a:r>
          </a:p>
          <a:p>
            <a:r>
              <a:rPr lang="en-GB" sz="2400" dirty="0"/>
              <a:t>Students and pensioners</a:t>
            </a:r>
          </a:p>
          <a:p>
            <a:r>
              <a:rPr lang="en-GB" sz="2400" dirty="0"/>
              <a:t>Job-seekers &amp; homemakers</a:t>
            </a:r>
          </a:p>
          <a:p>
            <a:r>
              <a:rPr lang="en-GB" sz="2400" dirty="0"/>
              <a:t>Protected characteristics </a:t>
            </a:r>
          </a:p>
          <a:p>
            <a:endParaRPr lang="en-GB" sz="2400" dirty="0"/>
          </a:p>
          <a:p>
            <a:pPr lvl="0"/>
            <a:endParaRPr lang="en-GB" sz="2400" dirty="0"/>
          </a:p>
          <a:p>
            <a:pPr lvl="0"/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ABF028-FE4C-7A13-2479-67D5EC5CEA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475" y="2439262"/>
            <a:ext cx="7172324" cy="425236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C2F9559-8766-E2DE-EFC0-1D77AD201E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5280" y="579120"/>
            <a:ext cx="7274560" cy="56895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6400" b="1" dirty="0">
                <a:latin typeface="Calibri"/>
              </a:rPr>
              <a:t>The Hera impact &amp;</a:t>
            </a:r>
          </a:p>
          <a:p>
            <a:pPr marL="0" indent="0">
              <a:buNone/>
            </a:pPr>
            <a:r>
              <a:rPr lang="en-GB" sz="6400" b="1" dirty="0"/>
              <a:t>participants voices</a:t>
            </a:r>
            <a:endParaRPr lang="en-GB" sz="64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en-GB" sz="60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en-GB" sz="6000" dirty="0">
                <a:solidFill>
                  <a:schemeClr val="accent5"/>
                </a:solidFill>
              </a:rPr>
              <a:t>89% </a:t>
            </a:r>
            <a:r>
              <a:rPr lang="en-GB" sz="3600" dirty="0">
                <a:solidFill>
                  <a:schemeClr val="accent5"/>
                </a:solidFill>
              </a:rPr>
              <a:t>Made improvements in </a:t>
            </a:r>
          </a:p>
          <a:p>
            <a:pPr marL="0" indent="0">
              <a:buNone/>
            </a:pPr>
            <a:r>
              <a:rPr lang="en-GB" sz="3600" dirty="0">
                <a:solidFill>
                  <a:schemeClr val="accent5"/>
                </a:solidFill>
              </a:rPr>
              <a:t>self-care and managing symptoms</a:t>
            </a:r>
          </a:p>
          <a:p>
            <a:pPr marL="0" indent="0">
              <a:buNone/>
            </a:pPr>
            <a:endParaRPr lang="en-GB" sz="36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en-GB" sz="6000" dirty="0">
                <a:solidFill>
                  <a:srgbClr val="0070C0"/>
                </a:solidFill>
              </a:rPr>
              <a:t>94% </a:t>
            </a:r>
            <a:r>
              <a:rPr lang="en-GB" sz="3600" dirty="0">
                <a:solidFill>
                  <a:srgbClr val="0070C0"/>
                </a:solidFill>
              </a:rPr>
              <a:t>Feel more positive &amp; </a:t>
            </a:r>
          </a:p>
          <a:p>
            <a:pPr marL="0" indent="0">
              <a:buNone/>
            </a:pPr>
            <a:r>
              <a:rPr lang="en-GB" sz="3600" dirty="0">
                <a:solidFill>
                  <a:srgbClr val="0070C0"/>
                </a:solidFill>
              </a:rPr>
              <a:t>improved social connections  </a:t>
            </a:r>
            <a:endParaRPr lang="en-GB" sz="43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en-GB" sz="3600" dirty="0">
              <a:solidFill>
                <a:srgbClr val="0070C0"/>
              </a:solidFill>
            </a:endParaRPr>
          </a:p>
        </p:txBody>
      </p:sp>
      <p:pic>
        <p:nvPicPr>
          <p:cNvPr id="3" name="Picture 2" descr="A group of people painting on a table&#10;&#10;AI-generated content may be incorrect.">
            <a:extLst>
              <a:ext uri="{FF2B5EF4-FFF2-40B4-BE49-F238E27FC236}">
                <a16:creationId xmlns:a16="http://schemas.microsoft.com/office/drawing/2014/main" id="{379BBB10-2D40-B020-C547-7098E52C41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433" y="589281"/>
            <a:ext cx="4715287" cy="567943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group of people looking at art on the wall&#10;&#10;AI-generated content may be incorrect.">
            <a:extLst>
              <a:ext uri="{FF2B5EF4-FFF2-40B4-BE49-F238E27FC236}">
                <a16:creationId xmlns:a16="http://schemas.microsoft.com/office/drawing/2014/main" id="{609BDD3F-1F28-5E5B-70D2-2C97BBAFEE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43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69C89C-3FCE-1E0F-5EFE-BF1F09DA5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365125"/>
            <a:ext cx="4107939" cy="13493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/>
              <a:t>Art for Belonging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99BC4-215D-6BFE-DAB9-F5DA3B6CB5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400176"/>
            <a:ext cx="5067300" cy="4933949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b="1" dirty="0"/>
              <a:t>Art </a:t>
            </a:r>
            <a:r>
              <a:rPr lang="en-US" i="1" dirty="0"/>
              <a:t>for </a:t>
            </a:r>
            <a:r>
              <a:rPr lang="en-US" b="1" dirty="0"/>
              <a:t>Belonging </a:t>
            </a:r>
            <a:r>
              <a:rPr lang="en-US" dirty="0"/>
              <a:t>is designed to support refugees, migrants and global majority members of our community to meet major challenges such as health inequalities, ageing, long-term health conditions, loneliness </a:t>
            </a:r>
            <a:r>
              <a:rPr lang="en-GB" dirty="0"/>
              <a:t>and mental health.</a:t>
            </a:r>
          </a:p>
          <a:p>
            <a:r>
              <a:rPr lang="en-US" dirty="0"/>
              <a:t>Delivered in a small, welcoming and culturally informed group setting, we explore what it means to belong, establish a new life, and stay connected to one’s culture  </a:t>
            </a:r>
            <a:r>
              <a:rPr lang="en-GB" dirty="0"/>
              <a:t>and traditions. </a:t>
            </a:r>
          </a:p>
        </p:txBody>
      </p:sp>
    </p:spTree>
    <p:extLst>
      <p:ext uri="{BB962C8B-B14F-4D97-AF65-F5344CB8AC3E}">
        <p14:creationId xmlns:p14="http://schemas.microsoft.com/office/powerpoint/2010/main" val="3705594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>
            <a:extLst>
              <a:ext uri="{FF2B5EF4-FFF2-40B4-BE49-F238E27FC236}">
                <a16:creationId xmlns:a16="http://schemas.microsoft.com/office/drawing/2014/main" id="{F6F75766-ED23-9861-5A17-2F3714210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0075" y="5440723"/>
            <a:ext cx="3353943" cy="90114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E8EA0457-7334-383F-D883-51718B0CA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513" y="5559014"/>
            <a:ext cx="1759433" cy="70857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1E26D691-194C-41A3-44B5-D144F64A52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3937" y="5364965"/>
            <a:ext cx="3226122" cy="127715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03106C-DD3F-7876-76C7-52D4F6F97C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010" y="5044677"/>
            <a:ext cx="1857374" cy="123825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EFE3ACC-8579-C0E8-B2E8-CF6E96D0E123}"/>
              </a:ext>
            </a:extLst>
          </p:cNvPr>
          <p:cNvSpPr txBox="1"/>
          <p:nvPr/>
        </p:nvSpPr>
        <p:spPr>
          <a:xfrm>
            <a:off x="2822712" y="475714"/>
            <a:ext cx="8986027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1800" dirty="0"/>
          </a:p>
          <a:p>
            <a:pPr algn="ctr"/>
            <a:r>
              <a:rPr lang="en-GB" sz="3200" dirty="0"/>
              <a:t>The Hera Project</a:t>
            </a:r>
            <a:br>
              <a:rPr lang="en-GB" sz="3200" dirty="0"/>
            </a:br>
            <a:r>
              <a:rPr lang="en-GB" sz="3200" dirty="0">
                <a:hlinkClick r:id="rId6"/>
              </a:rPr>
              <a:t>www.theheraproject.org.uk</a:t>
            </a:r>
            <a:endParaRPr lang="en-GB" sz="3200" dirty="0"/>
          </a:p>
          <a:p>
            <a:pPr algn="ctr"/>
            <a:endParaRPr lang="en-GB" sz="3200" dirty="0"/>
          </a:p>
          <a:p>
            <a:pPr algn="ctr"/>
            <a:r>
              <a:rPr lang="en-GB" sz="3200" dirty="0"/>
              <a:t>Esther Watts – Director</a:t>
            </a:r>
          </a:p>
          <a:p>
            <a:pPr algn="ctr"/>
            <a:r>
              <a:rPr lang="en-GB" sz="3200" dirty="0">
                <a:hlinkClick r:id="rId7"/>
              </a:rPr>
              <a:t>Esther@theheraproject.org.uk</a:t>
            </a:r>
            <a:endParaRPr lang="en-GB" sz="3200" dirty="0"/>
          </a:p>
          <a:p>
            <a:pPr algn="ctr"/>
            <a:endParaRPr lang="en-GB" sz="3200" dirty="0"/>
          </a:p>
          <a:p>
            <a:pPr algn="ctr"/>
            <a:r>
              <a:rPr lang="en-GB" sz="3200" dirty="0"/>
              <a:t>Ratna Jan Bibi – Creative Programmer</a:t>
            </a:r>
          </a:p>
          <a:p>
            <a:pPr algn="ctr"/>
            <a:r>
              <a:rPr lang="en-GB" sz="3200" dirty="0">
                <a:hlinkClick r:id="rId8"/>
              </a:rPr>
              <a:t>ratna@theheraproject.org.uk</a:t>
            </a:r>
            <a:r>
              <a:rPr lang="en-GB" sz="3200" dirty="0"/>
              <a:t> </a:t>
            </a:r>
          </a:p>
          <a:p>
            <a:endParaRPr lang="en-GB" dirty="0"/>
          </a:p>
        </p:txBody>
      </p:sp>
      <p:pic>
        <p:nvPicPr>
          <p:cNvPr id="12" name="Picture 11" descr="A logo with text and peacock feathers&#10;&#10;AI-generated content may be incorrect.">
            <a:extLst>
              <a:ext uri="{FF2B5EF4-FFF2-40B4-BE49-F238E27FC236}">
                <a16:creationId xmlns:a16="http://schemas.microsoft.com/office/drawing/2014/main" id="{317218F5-6E99-1CCF-4D79-3C4F2C18ED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81" y="1098382"/>
            <a:ext cx="2115671" cy="334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406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424</Words>
  <Application>Microsoft Office PowerPoint</Application>
  <PresentationFormat>Widescreen</PresentationFormat>
  <Paragraphs>55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Office Theme</vt:lpstr>
      <vt:lpstr>PowerPoint Presentation</vt:lpstr>
      <vt:lpstr>What We Do</vt:lpstr>
      <vt:lpstr>Who benefits?  2024-5</vt:lpstr>
      <vt:lpstr>Evidence and Outcome </vt:lpstr>
      <vt:lpstr>PowerPoint Presentation</vt:lpstr>
      <vt:lpstr>Art for Belonging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Esther  Watts</dc:creator>
  <cp:lastModifiedBy>Ratna Jan Bibi</cp:lastModifiedBy>
  <cp:revision>3</cp:revision>
  <dcterms:created xsi:type="dcterms:W3CDTF">2025-08-18T09:41:35Z</dcterms:created>
  <dcterms:modified xsi:type="dcterms:W3CDTF">2025-09-07T12:43:09Z</dcterms:modified>
</cp:coreProperties>
</file>