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82" r:id="rId2"/>
    <p:sldId id="285" r:id="rId3"/>
    <p:sldId id="301" r:id="rId4"/>
    <p:sldId id="28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0" autoAdjust="0"/>
    <p:restoredTop sz="70318" autoAdjust="0"/>
  </p:normalViewPr>
  <p:slideViewPr>
    <p:cSldViewPr snapToGrid="0">
      <p:cViewPr varScale="1">
        <p:scale>
          <a:sx n="64" d="100"/>
          <a:sy n="64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A7085A-452C-4085-A266-D3895209BB9C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865D9D-5BFB-4577-9B9E-AA3404139111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800" dirty="0"/>
            <a:t>New product development</a:t>
          </a:r>
        </a:p>
      </dgm:t>
    </dgm:pt>
    <dgm:pt modelId="{49A1762A-2C85-46E8-90C6-81ED0E5CDE92}" type="parTrans" cxnId="{B4E443CC-35A8-411C-924A-63A3339BA06A}">
      <dgm:prSet/>
      <dgm:spPr/>
      <dgm:t>
        <a:bodyPr/>
        <a:lstStyle/>
        <a:p>
          <a:endParaRPr lang="en-GB"/>
        </a:p>
      </dgm:t>
    </dgm:pt>
    <dgm:pt modelId="{60BBE781-CBE7-45C6-A396-A08B628B9FA9}" type="sibTrans" cxnId="{B4E443CC-35A8-411C-924A-63A3339BA06A}">
      <dgm:prSet/>
      <dgm:spPr/>
      <dgm:t>
        <a:bodyPr/>
        <a:lstStyle/>
        <a:p>
          <a:endParaRPr lang="en-GB"/>
        </a:p>
      </dgm:t>
    </dgm:pt>
    <dgm:pt modelId="{9E92613C-F1F1-43DA-A64B-97585286F969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GB" sz="1800" dirty="0"/>
            <a:t>The unknown</a:t>
          </a:r>
        </a:p>
      </dgm:t>
    </dgm:pt>
    <dgm:pt modelId="{2F401038-D0C3-487F-8325-F852E855997B}" type="parTrans" cxnId="{601851BF-20CF-4CBA-8334-77B829B1E993}">
      <dgm:prSet/>
      <dgm:spPr/>
      <dgm:t>
        <a:bodyPr/>
        <a:lstStyle/>
        <a:p>
          <a:endParaRPr lang="en-GB"/>
        </a:p>
      </dgm:t>
    </dgm:pt>
    <dgm:pt modelId="{453713C1-8BA5-41F1-B8D8-5865955A61C0}" type="sibTrans" cxnId="{601851BF-20CF-4CBA-8334-77B829B1E993}">
      <dgm:prSet/>
      <dgm:spPr/>
      <dgm:t>
        <a:bodyPr/>
        <a:lstStyle/>
        <a:p>
          <a:endParaRPr lang="en-GB"/>
        </a:p>
      </dgm:t>
    </dgm:pt>
    <dgm:pt modelId="{540D6840-218D-4312-9177-D98F8422F89A}">
      <dgm:prSet phldrT="[Text]" custT="1"/>
      <dgm:spPr/>
      <dgm:t>
        <a:bodyPr/>
        <a:lstStyle/>
        <a:p>
          <a:r>
            <a:rPr lang="en-GB" sz="1800" dirty="0"/>
            <a:t>Nutrient bioavailability</a:t>
          </a:r>
        </a:p>
      </dgm:t>
    </dgm:pt>
    <dgm:pt modelId="{198CDFF4-3BAC-4FEA-973E-B150E7E08F6E}" type="parTrans" cxnId="{A2A19DBF-DB82-43A3-89EB-C6E022FDB494}">
      <dgm:prSet/>
      <dgm:spPr/>
      <dgm:t>
        <a:bodyPr/>
        <a:lstStyle/>
        <a:p>
          <a:endParaRPr lang="en-GB"/>
        </a:p>
      </dgm:t>
    </dgm:pt>
    <dgm:pt modelId="{86CC1A97-47BB-4EFD-BD87-C28B65706B2B}" type="sibTrans" cxnId="{A2A19DBF-DB82-43A3-89EB-C6E022FDB494}">
      <dgm:prSet/>
      <dgm:spPr/>
      <dgm:t>
        <a:bodyPr/>
        <a:lstStyle/>
        <a:p>
          <a:endParaRPr lang="en-GB"/>
        </a:p>
      </dgm:t>
    </dgm:pt>
    <dgm:pt modelId="{95521ECD-3490-4215-947B-DD4BA495DBE2}">
      <dgm:prSet phldrT="[Text]" custT="1"/>
      <dgm:spPr/>
      <dgm:t>
        <a:bodyPr/>
        <a:lstStyle/>
        <a:p>
          <a:r>
            <a:rPr lang="en-GB" sz="1800" dirty="0"/>
            <a:t>Food insecurity</a:t>
          </a:r>
        </a:p>
      </dgm:t>
    </dgm:pt>
    <dgm:pt modelId="{F2F77B6D-B843-47AF-BC52-CB9C1E06DD20}" type="parTrans" cxnId="{DED56D27-C1FA-4C2A-BB45-9DFA5808F2C9}">
      <dgm:prSet/>
      <dgm:spPr/>
      <dgm:t>
        <a:bodyPr/>
        <a:lstStyle/>
        <a:p>
          <a:endParaRPr lang="en-GB"/>
        </a:p>
      </dgm:t>
    </dgm:pt>
    <dgm:pt modelId="{06863B38-8B00-43E9-9540-AD61182323C9}" type="sibTrans" cxnId="{DED56D27-C1FA-4C2A-BB45-9DFA5808F2C9}">
      <dgm:prSet/>
      <dgm:spPr/>
      <dgm:t>
        <a:bodyPr/>
        <a:lstStyle/>
        <a:p>
          <a:endParaRPr lang="en-GB"/>
        </a:p>
      </dgm:t>
    </dgm:pt>
    <dgm:pt modelId="{0795356D-D6FA-459A-965A-F9C0F3612CBA}">
      <dgm:prSet phldrT="[Text]" custT="1"/>
      <dgm:spPr/>
      <dgm:t>
        <a:bodyPr/>
        <a:lstStyle/>
        <a:p>
          <a:r>
            <a:rPr lang="en-GB" sz="1800" dirty="0"/>
            <a:t>Cost</a:t>
          </a:r>
        </a:p>
      </dgm:t>
    </dgm:pt>
    <dgm:pt modelId="{EA8CB80A-3CA9-4253-AB99-5A96F8E1A4B3}" type="parTrans" cxnId="{144FCA2D-0D34-470C-91F5-FFC61708B76B}">
      <dgm:prSet/>
      <dgm:spPr/>
      <dgm:t>
        <a:bodyPr/>
        <a:lstStyle/>
        <a:p>
          <a:endParaRPr lang="en-GB"/>
        </a:p>
      </dgm:t>
    </dgm:pt>
    <dgm:pt modelId="{A884F98B-CEDC-4851-8F1D-41AFF69CFBFD}" type="sibTrans" cxnId="{144FCA2D-0D34-470C-91F5-FFC61708B76B}">
      <dgm:prSet/>
      <dgm:spPr/>
      <dgm:t>
        <a:bodyPr/>
        <a:lstStyle/>
        <a:p>
          <a:endParaRPr lang="en-GB"/>
        </a:p>
      </dgm:t>
    </dgm:pt>
    <dgm:pt modelId="{A9C2A21C-B0AE-49C8-8433-9F77FAA7057A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800" dirty="0"/>
            <a:t>Reduced obesity</a:t>
          </a:r>
        </a:p>
      </dgm:t>
    </dgm:pt>
    <dgm:pt modelId="{45C6537E-887D-4968-9055-B7A650F21F21}" type="parTrans" cxnId="{4B7CA61B-8B78-4B65-9D41-85948969AD3C}">
      <dgm:prSet/>
      <dgm:spPr/>
      <dgm:t>
        <a:bodyPr/>
        <a:lstStyle/>
        <a:p>
          <a:endParaRPr lang="en-GB"/>
        </a:p>
      </dgm:t>
    </dgm:pt>
    <dgm:pt modelId="{57580451-6DF1-4234-8F3D-8565FC288DAA}" type="sibTrans" cxnId="{4B7CA61B-8B78-4B65-9D41-85948969AD3C}">
      <dgm:prSet/>
      <dgm:spPr/>
      <dgm:t>
        <a:bodyPr/>
        <a:lstStyle/>
        <a:p>
          <a:endParaRPr lang="en-GB"/>
        </a:p>
      </dgm:t>
    </dgm:pt>
    <dgm:pt modelId="{58B9B1F1-FB66-4ADD-80DD-38538D199D4F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800" dirty="0"/>
            <a:t>Reduced NCD risk</a:t>
          </a:r>
        </a:p>
      </dgm:t>
    </dgm:pt>
    <dgm:pt modelId="{36365C5A-CE9D-4239-9AD0-39072BCBC4F3}" type="parTrans" cxnId="{39609D26-0AE4-448C-9369-F105F414F091}">
      <dgm:prSet/>
      <dgm:spPr/>
      <dgm:t>
        <a:bodyPr/>
        <a:lstStyle/>
        <a:p>
          <a:endParaRPr lang="en-GB"/>
        </a:p>
      </dgm:t>
    </dgm:pt>
    <dgm:pt modelId="{CAF8B6ED-E5B7-4FE6-BBDC-30FB63743375}" type="sibTrans" cxnId="{39609D26-0AE4-448C-9369-F105F414F091}">
      <dgm:prSet/>
      <dgm:spPr/>
      <dgm:t>
        <a:bodyPr/>
        <a:lstStyle/>
        <a:p>
          <a:endParaRPr lang="en-GB"/>
        </a:p>
      </dgm:t>
    </dgm:pt>
    <dgm:pt modelId="{05369AB3-476D-414F-B6C9-1EE2D066FEB8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800" dirty="0"/>
            <a:t>Improved nutritional status</a:t>
          </a:r>
        </a:p>
      </dgm:t>
    </dgm:pt>
    <dgm:pt modelId="{B41D0D1F-3AF3-49DF-B03F-9E1E9D048A85}" type="parTrans" cxnId="{9237BB39-17BA-4470-9D0C-7C3831F0960E}">
      <dgm:prSet/>
      <dgm:spPr/>
      <dgm:t>
        <a:bodyPr/>
        <a:lstStyle/>
        <a:p>
          <a:endParaRPr lang="en-GB"/>
        </a:p>
      </dgm:t>
    </dgm:pt>
    <dgm:pt modelId="{1543C16E-D2B7-4D2A-8CDE-2B23EA11D7FE}" type="sibTrans" cxnId="{9237BB39-17BA-4470-9D0C-7C3831F0960E}">
      <dgm:prSet/>
      <dgm:spPr/>
      <dgm:t>
        <a:bodyPr/>
        <a:lstStyle/>
        <a:p>
          <a:endParaRPr lang="en-GB"/>
        </a:p>
      </dgm:t>
    </dgm:pt>
    <dgm:pt modelId="{5CD21C07-2C7E-45FE-87FA-B567CC226D10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GB" sz="1800" dirty="0"/>
            <a:t>Interdisciplinary collaboration</a:t>
          </a:r>
        </a:p>
      </dgm:t>
    </dgm:pt>
    <dgm:pt modelId="{E1B82E2E-6220-4D85-9F7E-91291A6EE6BB}" type="parTrans" cxnId="{1BBBEA24-6228-437A-8382-B67E1084C08A}">
      <dgm:prSet/>
      <dgm:spPr/>
      <dgm:t>
        <a:bodyPr/>
        <a:lstStyle/>
        <a:p>
          <a:endParaRPr lang="en-GB"/>
        </a:p>
      </dgm:t>
    </dgm:pt>
    <dgm:pt modelId="{7D8D4C27-7D9A-46AE-BFC6-FD406A837E92}" type="sibTrans" cxnId="{1BBBEA24-6228-437A-8382-B67E1084C08A}">
      <dgm:prSet/>
      <dgm:spPr/>
      <dgm:t>
        <a:bodyPr/>
        <a:lstStyle/>
        <a:p>
          <a:endParaRPr lang="en-GB"/>
        </a:p>
      </dgm:t>
    </dgm:pt>
    <dgm:pt modelId="{ABEB5E81-E944-4CE1-A2FC-4C29C3F80A0B}">
      <dgm:prSet phldrT="[Text]" custT="1"/>
      <dgm:spPr/>
      <dgm:t>
        <a:bodyPr/>
        <a:lstStyle/>
        <a:p>
          <a:r>
            <a:rPr lang="en-GB" sz="1800" dirty="0"/>
            <a:t>Vulnerable population subgroups</a:t>
          </a:r>
        </a:p>
      </dgm:t>
    </dgm:pt>
    <dgm:pt modelId="{FEF7C815-CCB7-4941-8D19-A1E8D8CCD96A}" type="parTrans" cxnId="{993A5969-468E-4962-8D95-976E18606E9E}">
      <dgm:prSet/>
      <dgm:spPr/>
      <dgm:t>
        <a:bodyPr/>
        <a:lstStyle/>
        <a:p>
          <a:endParaRPr lang="en-GB"/>
        </a:p>
      </dgm:t>
    </dgm:pt>
    <dgm:pt modelId="{109E025C-622B-4427-B74D-F4BC4AF6D10F}" type="sibTrans" cxnId="{993A5969-468E-4962-8D95-976E18606E9E}">
      <dgm:prSet/>
      <dgm:spPr/>
      <dgm:t>
        <a:bodyPr/>
        <a:lstStyle/>
        <a:p>
          <a:endParaRPr lang="en-GB"/>
        </a:p>
      </dgm:t>
    </dgm:pt>
    <dgm:pt modelId="{0CD7E8DF-A649-422D-8996-BAD65EF306C3}" type="pres">
      <dgm:prSet presAssocID="{E8A7085A-452C-4085-A266-D3895209BB9C}" presName="cycle" presStyleCnt="0">
        <dgm:presLayoutVars>
          <dgm:dir/>
          <dgm:resizeHandles val="exact"/>
        </dgm:presLayoutVars>
      </dgm:prSet>
      <dgm:spPr/>
    </dgm:pt>
    <dgm:pt modelId="{60588026-42E5-4116-A609-4C2C090BA644}" type="pres">
      <dgm:prSet presAssocID="{21865D9D-5BFB-4577-9B9E-AA3404139111}" presName="node" presStyleLbl="node1" presStyleIdx="0" presStyleCnt="10" custScaleX="161621" custScaleY="144487">
        <dgm:presLayoutVars>
          <dgm:bulletEnabled val="1"/>
        </dgm:presLayoutVars>
      </dgm:prSet>
      <dgm:spPr/>
    </dgm:pt>
    <dgm:pt modelId="{9D335664-0563-42DD-BF27-0288773F0D49}" type="pres">
      <dgm:prSet presAssocID="{21865D9D-5BFB-4577-9B9E-AA3404139111}" presName="spNode" presStyleCnt="0"/>
      <dgm:spPr/>
    </dgm:pt>
    <dgm:pt modelId="{DF6B7D23-7582-47CD-8D5C-A078C88D2751}" type="pres">
      <dgm:prSet presAssocID="{60BBE781-CBE7-45C6-A396-A08B628B9FA9}" presName="sibTrans" presStyleLbl="sibTrans1D1" presStyleIdx="0" presStyleCnt="10"/>
      <dgm:spPr/>
    </dgm:pt>
    <dgm:pt modelId="{8BA698AF-57BB-4BCA-B089-50594FED5E26}" type="pres">
      <dgm:prSet presAssocID="{A9C2A21C-B0AE-49C8-8433-9F77FAA7057A}" presName="node" presStyleLbl="node1" presStyleIdx="1" presStyleCnt="10" custScaleX="161621" custScaleY="144487" custRadScaleRad="100261" custRadScaleInc="29019">
        <dgm:presLayoutVars>
          <dgm:bulletEnabled val="1"/>
        </dgm:presLayoutVars>
      </dgm:prSet>
      <dgm:spPr/>
    </dgm:pt>
    <dgm:pt modelId="{EED33874-5F29-46BA-AAAF-F9269AE474C1}" type="pres">
      <dgm:prSet presAssocID="{A9C2A21C-B0AE-49C8-8433-9F77FAA7057A}" presName="spNode" presStyleCnt="0"/>
      <dgm:spPr/>
    </dgm:pt>
    <dgm:pt modelId="{A8A3F242-85A6-4202-B1E9-10CD84E0D34E}" type="pres">
      <dgm:prSet presAssocID="{57580451-6DF1-4234-8F3D-8565FC288DAA}" presName="sibTrans" presStyleLbl="sibTrans1D1" presStyleIdx="1" presStyleCnt="10"/>
      <dgm:spPr/>
    </dgm:pt>
    <dgm:pt modelId="{4DD55FE3-7509-4386-AD71-728CB71694EB}" type="pres">
      <dgm:prSet presAssocID="{58B9B1F1-FB66-4ADD-80DD-38538D199D4F}" presName="node" presStyleLbl="node1" presStyleIdx="2" presStyleCnt="10" custScaleX="161621" custScaleY="144487">
        <dgm:presLayoutVars>
          <dgm:bulletEnabled val="1"/>
        </dgm:presLayoutVars>
      </dgm:prSet>
      <dgm:spPr/>
    </dgm:pt>
    <dgm:pt modelId="{92AD9D34-4743-443C-8A40-6225BEA9F750}" type="pres">
      <dgm:prSet presAssocID="{58B9B1F1-FB66-4ADD-80DD-38538D199D4F}" presName="spNode" presStyleCnt="0"/>
      <dgm:spPr/>
    </dgm:pt>
    <dgm:pt modelId="{3D2C4903-6789-40C6-8AC6-988016C7C449}" type="pres">
      <dgm:prSet presAssocID="{CAF8B6ED-E5B7-4FE6-BBDC-30FB63743375}" presName="sibTrans" presStyleLbl="sibTrans1D1" presStyleIdx="2" presStyleCnt="10"/>
      <dgm:spPr/>
    </dgm:pt>
    <dgm:pt modelId="{E721E667-53F8-4EBA-A11A-B7AB7F4FC4FE}" type="pres">
      <dgm:prSet presAssocID="{05369AB3-476D-414F-B6C9-1EE2D066FEB8}" presName="node" presStyleLbl="node1" presStyleIdx="3" presStyleCnt="10" custScaleX="161621" custScaleY="144487">
        <dgm:presLayoutVars>
          <dgm:bulletEnabled val="1"/>
        </dgm:presLayoutVars>
      </dgm:prSet>
      <dgm:spPr/>
    </dgm:pt>
    <dgm:pt modelId="{246DCFDF-D375-4D7B-B758-517C171C89ED}" type="pres">
      <dgm:prSet presAssocID="{05369AB3-476D-414F-B6C9-1EE2D066FEB8}" presName="spNode" presStyleCnt="0"/>
      <dgm:spPr/>
    </dgm:pt>
    <dgm:pt modelId="{19D99C92-ACEB-4769-9782-E80F6BB3B61D}" type="pres">
      <dgm:prSet presAssocID="{1543C16E-D2B7-4D2A-8CDE-2B23EA11D7FE}" presName="sibTrans" presStyleLbl="sibTrans1D1" presStyleIdx="3" presStyleCnt="10"/>
      <dgm:spPr/>
    </dgm:pt>
    <dgm:pt modelId="{0BE08AF7-4ADE-4301-BF2B-35C480D9F2D0}" type="pres">
      <dgm:prSet presAssocID="{5CD21C07-2C7E-45FE-87FA-B567CC226D10}" presName="node" presStyleLbl="node1" presStyleIdx="4" presStyleCnt="10" custScaleX="191959" custScaleY="144487" custRadScaleRad="99842" custRadScaleInc="-60619">
        <dgm:presLayoutVars>
          <dgm:bulletEnabled val="1"/>
        </dgm:presLayoutVars>
      </dgm:prSet>
      <dgm:spPr/>
    </dgm:pt>
    <dgm:pt modelId="{A9000094-B71E-48FA-A429-24CBB055945C}" type="pres">
      <dgm:prSet presAssocID="{5CD21C07-2C7E-45FE-87FA-B567CC226D10}" presName="spNode" presStyleCnt="0"/>
      <dgm:spPr/>
    </dgm:pt>
    <dgm:pt modelId="{47760587-B3ED-42B4-9092-09DDB1903654}" type="pres">
      <dgm:prSet presAssocID="{7D8D4C27-7D9A-46AE-BFC6-FD406A837E92}" presName="sibTrans" presStyleLbl="sibTrans1D1" presStyleIdx="4" presStyleCnt="10"/>
      <dgm:spPr/>
    </dgm:pt>
    <dgm:pt modelId="{C9019BDD-A005-42F9-94BA-671D6334FA2F}" type="pres">
      <dgm:prSet presAssocID="{9E92613C-F1F1-43DA-A64B-97585286F969}" presName="node" presStyleLbl="node1" presStyleIdx="5" presStyleCnt="10" custScaleX="161621" custScaleY="144487">
        <dgm:presLayoutVars>
          <dgm:bulletEnabled val="1"/>
        </dgm:presLayoutVars>
      </dgm:prSet>
      <dgm:spPr/>
    </dgm:pt>
    <dgm:pt modelId="{C0119EE2-597B-414F-8390-B0F973C36C6C}" type="pres">
      <dgm:prSet presAssocID="{9E92613C-F1F1-43DA-A64B-97585286F969}" presName="spNode" presStyleCnt="0"/>
      <dgm:spPr/>
    </dgm:pt>
    <dgm:pt modelId="{A99FE7E9-E69A-4E98-98D2-27E1868B6442}" type="pres">
      <dgm:prSet presAssocID="{453713C1-8BA5-41F1-B8D8-5865955A61C0}" presName="sibTrans" presStyleLbl="sibTrans1D1" presStyleIdx="5" presStyleCnt="10"/>
      <dgm:spPr/>
    </dgm:pt>
    <dgm:pt modelId="{DAFCC32D-E73E-4974-A9E9-8C34F247F35A}" type="pres">
      <dgm:prSet presAssocID="{540D6840-218D-4312-9177-D98F8422F89A}" presName="node" presStyleLbl="node1" presStyleIdx="6" presStyleCnt="10" custScaleX="161621" custScaleY="144487" custRadScaleRad="100900" custRadScaleInc="36970">
        <dgm:presLayoutVars>
          <dgm:bulletEnabled val="1"/>
        </dgm:presLayoutVars>
      </dgm:prSet>
      <dgm:spPr/>
    </dgm:pt>
    <dgm:pt modelId="{A7932065-483D-4763-9D68-E5C8F4DA1543}" type="pres">
      <dgm:prSet presAssocID="{540D6840-218D-4312-9177-D98F8422F89A}" presName="spNode" presStyleCnt="0"/>
      <dgm:spPr/>
    </dgm:pt>
    <dgm:pt modelId="{9D859A23-D814-4ADE-95E2-27D8B63B1553}" type="pres">
      <dgm:prSet presAssocID="{86CC1A97-47BB-4EFD-BD87-C28B65706B2B}" presName="sibTrans" presStyleLbl="sibTrans1D1" presStyleIdx="6" presStyleCnt="10"/>
      <dgm:spPr/>
    </dgm:pt>
    <dgm:pt modelId="{B412E581-DE82-4029-BF56-3F7420D81CE9}" type="pres">
      <dgm:prSet presAssocID="{95521ECD-3490-4215-947B-DD4BA495DBE2}" presName="node" presStyleLbl="node1" presStyleIdx="7" presStyleCnt="10" custScaleX="161621" custScaleY="144487">
        <dgm:presLayoutVars>
          <dgm:bulletEnabled val="1"/>
        </dgm:presLayoutVars>
      </dgm:prSet>
      <dgm:spPr/>
    </dgm:pt>
    <dgm:pt modelId="{9438AE86-FFEA-4802-8CD2-2BC59A87632B}" type="pres">
      <dgm:prSet presAssocID="{95521ECD-3490-4215-947B-DD4BA495DBE2}" presName="spNode" presStyleCnt="0"/>
      <dgm:spPr/>
    </dgm:pt>
    <dgm:pt modelId="{F30E572A-8A2F-46B9-BB7A-9A0A1D2F0B31}" type="pres">
      <dgm:prSet presAssocID="{06863B38-8B00-43E9-9540-AD61182323C9}" presName="sibTrans" presStyleLbl="sibTrans1D1" presStyleIdx="7" presStyleCnt="10"/>
      <dgm:spPr/>
    </dgm:pt>
    <dgm:pt modelId="{A863B4CF-24BB-4DBA-8691-9CF240DBF3CF}" type="pres">
      <dgm:prSet presAssocID="{0795356D-D6FA-459A-965A-F9C0F3612CBA}" presName="node" presStyleLbl="node1" presStyleIdx="8" presStyleCnt="10" custScaleX="161621" custScaleY="144487">
        <dgm:presLayoutVars>
          <dgm:bulletEnabled val="1"/>
        </dgm:presLayoutVars>
      </dgm:prSet>
      <dgm:spPr/>
    </dgm:pt>
    <dgm:pt modelId="{A0708D01-AA8C-4334-82E5-1A6AD83A1814}" type="pres">
      <dgm:prSet presAssocID="{0795356D-D6FA-459A-965A-F9C0F3612CBA}" presName="spNode" presStyleCnt="0"/>
      <dgm:spPr/>
    </dgm:pt>
    <dgm:pt modelId="{38BE9971-B76D-4192-B73B-D208A67D33CD}" type="pres">
      <dgm:prSet presAssocID="{A884F98B-CEDC-4851-8F1D-41AFF69CFBFD}" presName="sibTrans" presStyleLbl="sibTrans1D1" presStyleIdx="8" presStyleCnt="10"/>
      <dgm:spPr/>
    </dgm:pt>
    <dgm:pt modelId="{E1A5BB6C-8592-4200-A298-5A9C52FF6DDA}" type="pres">
      <dgm:prSet presAssocID="{ABEB5E81-E944-4CE1-A2FC-4C29C3F80A0B}" presName="node" presStyleLbl="node1" presStyleIdx="9" presStyleCnt="10" custScaleX="161621" custScaleY="144487" custRadScaleRad="100908" custRadScaleInc="-28371">
        <dgm:presLayoutVars>
          <dgm:bulletEnabled val="1"/>
        </dgm:presLayoutVars>
      </dgm:prSet>
      <dgm:spPr/>
    </dgm:pt>
    <dgm:pt modelId="{A1E9C201-76E5-4420-B0A0-A4120A8C7CA4}" type="pres">
      <dgm:prSet presAssocID="{ABEB5E81-E944-4CE1-A2FC-4C29C3F80A0B}" presName="spNode" presStyleCnt="0"/>
      <dgm:spPr/>
    </dgm:pt>
    <dgm:pt modelId="{C1770134-838D-4D6A-AC76-D5F4F3C2111C}" type="pres">
      <dgm:prSet presAssocID="{109E025C-622B-4427-B74D-F4BC4AF6D10F}" presName="sibTrans" presStyleLbl="sibTrans1D1" presStyleIdx="9" presStyleCnt="10"/>
      <dgm:spPr/>
    </dgm:pt>
  </dgm:ptLst>
  <dgm:cxnLst>
    <dgm:cxn modelId="{F4CD9104-4C9B-47F6-BD85-E5B0DF01FDB1}" type="presOf" srcId="{06863B38-8B00-43E9-9540-AD61182323C9}" destId="{F30E572A-8A2F-46B9-BB7A-9A0A1D2F0B31}" srcOrd="0" destOrd="0" presId="urn:microsoft.com/office/officeart/2005/8/layout/cycle6"/>
    <dgm:cxn modelId="{DB432807-D1B4-4619-B8E4-3DB534F6E756}" type="presOf" srcId="{58B9B1F1-FB66-4ADD-80DD-38538D199D4F}" destId="{4DD55FE3-7509-4386-AD71-728CB71694EB}" srcOrd="0" destOrd="0" presId="urn:microsoft.com/office/officeart/2005/8/layout/cycle6"/>
    <dgm:cxn modelId="{5282F60B-6903-4470-A040-904CA1514C64}" type="presOf" srcId="{21865D9D-5BFB-4577-9B9E-AA3404139111}" destId="{60588026-42E5-4116-A609-4C2C090BA644}" srcOrd="0" destOrd="0" presId="urn:microsoft.com/office/officeart/2005/8/layout/cycle6"/>
    <dgm:cxn modelId="{4B7CA61B-8B78-4B65-9D41-85948969AD3C}" srcId="{E8A7085A-452C-4085-A266-D3895209BB9C}" destId="{A9C2A21C-B0AE-49C8-8433-9F77FAA7057A}" srcOrd="1" destOrd="0" parTransId="{45C6537E-887D-4968-9055-B7A650F21F21}" sibTransId="{57580451-6DF1-4234-8F3D-8565FC288DAA}"/>
    <dgm:cxn modelId="{CD5A441E-AE41-48C6-B9E8-94A8640D29E1}" type="presOf" srcId="{57580451-6DF1-4234-8F3D-8565FC288DAA}" destId="{A8A3F242-85A6-4202-B1E9-10CD84E0D34E}" srcOrd="0" destOrd="0" presId="urn:microsoft.com/office/officeart/2005/8/layout/cycle6"/>
    <dgm:cxn modelId="{79863F21-B576-43F8-853E-04078AE87CD2}" type="presOf" srcId="{9E92613C-F1F1-43DA-A64B-97585286F969}" destId="{C9019BDD-A005-42F9-94BA-671D6334FA2F}" srcOrd="0" destOrd="0" presId="urn:microsoft.com/office/officeart/2005/8/layout/cycle6"/>
    <dgm:cxn modelId="{230FCD21-1D69-42DC-8396-E5F5CF603524}" type="presOf" srcId="{95521ECD-3490-4215-947B-DD4BA495DBE2}" destId="{B412E581-DE82-4029-BF56-3F7420D81CE9}" srcOrd="0" destOrd="0" presId="urn:microsoft.com/office/officeart/2005/8/layout/cycle6"/>
    <dgm:cxn modelId="{1BBBEA24-6228-437A-8382-B67E1084C08A}" srcId="{E8A7085A-452C-4085-A266-D3895209BB9C}" destId="{5CD21C07-2C7E-45FE-87FA-B567CC226D10}" srcOrd="4" destOrd="0" parTransId="{E1B82E2E-6220-4D85-9F7E-91291A6EE6BB}" sibTransId="{7D8D4C27-7D9A-46AE-BFC6-FD406A837E92}"/>
    <dgm:cxn modelId="{39609D26-0AE4-448C-9369-F105F414F091}" srcId="{E8A7085A-452C-4085-A266-D3895209BB9C}" destId="{58B9B1F1-FB66-4ADD-80DD-38538D199D4F}" srcOrd="2" destOrd="0" parTransId="{36365C5A-CE9D-4239-9AD0-39072BCBC4F3}" sibTransId="{CAF8B6ED-E5B7-4FE6-BBDC-30FB63743375}"/>
    <dgm:cxn modelId="{DED56D27-C1FA-4C2A-BB45-9DFA5808F2C9}" srcId="{E8A7085A-452C-4085-A266-D3895209BB9C}" destId="{95521ECD-3490-4215-947B-DD4BA495DBE2}" srcOrd="7" destOrd="0" parTransId="{F2F77B6D-B843-47AF-BC52-CB9C1E06DD20}" sibTransId="{06863B38-8B00-43E9-9540-AD61182323C9}"/>
    <dgm:cxn modelId="{144FCA2D-0D34-470C-91F5-FFC61708B76B}" srcId="{E8A7085A-452C-4085-A266-D3895209BB9C}" destId="{0795356D-D6FA-459A-965A-F9C0F3612CBA}" srcOrd="8" destOrd="0" parTransId="{EA8CB80A-3CA9-4253-AB99-5A96F8E1A4B3}" sibTransId="{A884F98B-CEDC-4851-8F1D-41AFF69CFBFD}"/>
    <dgm:cxn modelId="{B81CEF38-3A54-4916-B289-98A2B754770A}" type="presOf" srcId="{86CC1A97-47BB-4EFD-BD87-C28B65706B2B}" destId="{9D859A23-D814-4ADE-95E2-27D8B63B1553}" srcOrd="0" destOrd="0" presId="urn:microsoft.com/office/officeart/2005/8/layout/cycle6"/>
    <dgm:cxn modelId="{9237BB39-17BA-4470-9D0C-7C3831F0960E}" srcId="{E8A7085A-452C-4085-A266-D3895209BB9C}" destId="{05369AB3-476D-414F-B6C9-1EE2D066FEB8}" srcOrd="3" destOrd="0" parTransId="{B41D0D1F-3AF3-49DF-B03F-9E1E9D048A85}" sibTransId="{1543C16E-D2B7-4D2A-8CDE-2B23EA11D7FE}"/>
    <dgm:cxn modelId="{20666C3A-C9DC-4122-8CC7-6E30A1C0F453}" type="presOf" srcId="{A9C2A21C-B0AE-49C8-8433-9F77FAA7057A}" destId="{8BA698AF-57BB-4BCA-B089-50594FED5E26}" srcOrd="0" destOrd="0" presId="urn:microsoft.com/office/officeart/2005/8/layout/cycle6"/>
    <dgm:cxn modelId="{0F1B3B62-C92F-4637-AEBC-E201B978CCB0}" type="presOf" srcId="{A884F98B-CEDC-4851-8F1D-41AFF69CFBFD}" destId="{38BE9971-B76D-4192-B73B-D208A67D33CD}" srcOrd="0" destOrd="0" presId="urn:microsoft.com/office/officeart/2005/8/layout/cycle6"/>
    <dgm:cxn modelId="{5753FD44-0C69-499E-8B3B-F8D0DD646E24}" type="presOf" srcId="{7D8D4C27-7D9A-46AE-BFC6-FD406A837E92}" destId="{47760587-B3ED-42B4-9092-09DDB1903654}" srcOrd="0" destOrd="0" presId="urn:microsoft.com/office/officeart/2005/8/layout/cycle6"/>
    <dgm:cxn modelId="{993A5969-468E-4962-8D95-976E18606E9E}" srcId="{E8A7085A-452C-4085-A266-D3895209BB9C}" destId="{ABEB5E81-E944-4CE1-A2FC-4C29C3F80A0B}" srcOrd="9" destOrd="0" parTransId="{FEF7C815-CCB7-4941-8D19-A1E8D8CCD96A}" sibTransId="{109E025C-622B-4427-B74D-F4BC4AF6D10F}"/>
    <dgm:cxn modelId="{C17D076F-6DA3-4292-AE86-923AD3EF24F0}" type="presOf" srcId="{109E025C-622B-4427-B74D-F4BC4AF6D10F}" destId="{C1770134-838D-4D6A-AC76-D5F4F3C2111C}" srcOrd="0" destOrd="0" presId="urn:microsoft.com/office/officeart/2005/8/layout/cycle6"/>
    <dgm:cxn modelId="{EE634E77-21DD-4879-AAD3-5885D9219FAF}" type="presOf" srcId="{540D6840-218D-4312-9177-D98F8422F89A}" destId="{DAFCC32D-E73E-4974-A9E9-8C34F247F35A}" srcOrd="0" destOrd="0" presId="urn:microsoft.com/office/officeart/2005/8/layout/cycle6"/>
    <dgm:cxn modelId="{C1C35E7D-8F24-41C7-8D1F-72EEDA49CC97}" type="presOf" srcId="{CAF8B6ED-E5B7-4FE6-BBDC-30FB63743375}" destId="{3D2C4903-6789-40C6-8AC6-988016C7C449}" srcOrd="0" destOrd="0" presId="urn:microsoft.com/office/officeart/2005/8/layout/cycle6"/>
    <dgm:cxn modelId="{C86FB680-55A3-47B7-874B-8BD814E72F62}" type="presOf" srcId="{1543C16E-D2B7-4D2A-8CDE-2B23EA11D7FE}" destId="{19D99C92-ACEB-4769-9782-E80F6BB3B61D}" srcOrd="0" destOrd="0" presId="urn:microsoft.com/office/officeart/2005/8/layout/cycle6"/>
    <dgm:cxn modelId="{6FF34E84-98B9-4998-9D25-BADDFEA82E51}" type="presOf" srcId="{453713C1-8BA5-41F1-B8D8-5865955A61C0}" destId="{A99FE7E9-E69A-4E98-98D2-27E1868B6442}" srcOrd="0" destOrd="0" presId="urn:microsoft.com/office/officeart/2005/8/layout/cycle6"/>
    <dgm:cxn modelId="{9336CF8D-A78A-45CD-9EDA-15351EFC7359}" type="presOf" srcId="{60BBE781-CBE7-45C6-A396-A08B628B9FA9}" destId="{DF6B7D23-7582-47CD-8D5C-A078C88D2751}" srcOrd="0" destOrd="0" presId="urn:microsoft.com/office/officeart/2005/8/layout/cycle6"/>
    <dgm:cxn modelId="{5C722291-F4E9-4C06-AFEF-EBB9D8289124}" type="presOf" srcId="{E8A7085A-452C-4085-A266-D3895209BB9C}" destId="{0CD7E8DF-A649-422D-8996-BAD65EF306C3}" srcOrd="0" destOrd="0" presId="urn:microsoft.com/office/officeart/2005/8/layout/cycle6"/>
    <dgm:cxn modelId="{8AA94599-EE75-48BA-80CA-098AA0FC4233}" type="presOf" srcId="{0795356D-D6FA-459A-965A-F9C0F3612CBA}" destId="{A863B4CF-24BB-4DBA-8691-9CF240DBF3CF}" srcOrd="0" destOrd="0" presId="urn:microsoft.com/office/officeart/2005/8/layout/cycle6"/>
    <dgm:cxn modelId="{601851BF-20CF-4CBA-8334-77B829B1E993}" srcId="{E8A7085A-452C-4085-A266-D3895209BB9C}" destId="{9E92613C-F1F1-43DA-A64B-97585286F969}" srcOrd="5" destOrd="0" parTransId="{2F401038-D0C3-487F-8325-F852E855997B}" sibTransId="{453713C1-8BA5-41F1-B8D8-5865955A61C0}"/>
    <dgm:cxn modelId="{A2A19DBF-DB82-43A3-89EB-C6E022FDB494}" srcId="{E8A7085A-452C-4085-A266-D3895209BB9C}" destId="{540D6840-218D-4312-9177-D98F8422F89A}" srcOrd="6" destOrd="0" parTransId="{198CDFF4-3BAC-4FEA-973E-B150E7E08F6E}" sibTransId="{86CC1A97-47BB-4EFD-BD87-C28B65706B2B}"/>
    <dgm:cxn modelId="{B4E443CC-35A8-411C-924A-63A3339BA06A}" srcId="{E8A7085A-452C-4085-A266-D3895209BB9C}" destId="{21865D9D-5BFB-4577-9B9E-AA3404139111}" srcOrd="0" destOrd="0" parTransId="{49A1762A-2C85-46E8-90C6-81ED0E5CDE92}" sibTransId="{60BBE781-CBE7-45C6-A396-A08B628B9FA9}"/>
    <dgm:cxn modelId="{EA09BCEA-014B-421E-B7B3-6D1D6D89E323}" type="presOf" srcId="{ABEB5E81-E944-4CE1-A2FC-4C29C3F80A0B}" destId="{E1A5BB6C-8592-4200-A298-5A9C52FF6DDA}" srcOrd="0" destOrd="0" presId="urn:microsoft.com/office/officeart/2005/8/layout/cycle6"/>
    <dgm:cxn modelId="{918101F5-05AA-4EAE-B4CD-3C1F0BFF25C8}" type="presOf" srcId="{05369AB3-476D-414F-B6C9-1EE2D066FEB8}" destId="{E721E667-53F8-4EBA-A11A-B7AB7F4FC4FE}" srcOrd="0" destOrd="0" presId="urn:microsoft.com/office/officeart/2005/8/layout/cycle6"/>
    <dgm:cxn modelId="{9EAD10F6-84B8-4B54-9F99-95436310A8AB}" type="presOf" srcId="{5CD21C07-2C7E-45FE-87FA-B567CC226D10}" destId="{0BE08AF7-4ADE-4301-BF2B-35C480D9F2D0}" srcOrd="0" destOrd="0" presId="urn:microsoft.com/office/officeart/2005/8/layout/cycle6"/>
    <dgm:cxn modelId="{256528BA-206B-491F-8601-2EC03A01F871}" type="presParOf" srcId="{0CD7E8DF-A649-422D-8996-BAD65EF306C3}" destId="{60588026-42E5-4116-A609-4C2C090BA644}" srcOrd="0" destOrd="0" presId="urn:microsoft.com/office/officeart/2005/8/layout/cycle6"/>
    <dgm:cxn modelId="{0738D5D0-26A4-409C-9064-59AE5D859FA2}" type="presParOf" srcId="{0CD7E8DF-A649-422D-8996-BAD65EF306C3}" destId="{9D335664-0563-42DD-BF27-0288773F0D49}" srcOrd="1" destOrd="0" presId="urn:microsoft.com/office/officeart/2005/8/layout/cycle6"/>
    <dgm:cxn modelId="{2DAB65B4-1F11-4A58-8E3B-0C9512D351D1}" type="presParOf" srcId="{0CD7E8DF-A649-422D-8996-BAD65EF306C3}" destId="{DF6B7D23-7582-47CD-8D5C-A078C88D2751}" srcOrd="2" destOrd="0" presId="urn:microsoft.com/office/officeart/2005/8/layout/cycle6"/>
    <dgm:cxn modelId="{C6BB1617-79E7-4428-8691-75A0FF4CB71A}" type="presParOf" srcId="{0CD7E8DF-A649-422D-8996-BAD65EF306C3}" destId="{8BA698AF-57BB-4BCA-B089-50594FED5E26}" srcOrd="3" destOrd="0" presId="urn:microsoft.com/office/officeart/2005/8/layout/cycle6"/>
    <dgm:cxn modelId="{56F9C878-0D02-4902-9AA0-FF2887F285B3}" type="presParOf" srcId="{0CD7E8DF-A649-422D-8996-BAD65EF306C3}" destId="{EED33874-5F29-46BA-AAAF-F9269AE474C1}" srcOrd="4" destOrd="0" presId="urn:microsoft.com/office/officeart/2005/8/layout/cycle6"/>
    <dgm:cxn modelId="{B667CE51-19BC-4342-AF9C-58519CC4D15A}" type="presParOf" srcId="{0CD7E8DF-A649-422D-8996-BAD65EF306C3}" destId="{A8A3F242-85A6-4202-B1E9-10CD84E0D34E}" srcOrd="5" destOrd="0" presId="urn:microsoft.com/office/officeart/2005/8/layout/cycle6"/>
    <dgm:cxn modelId="{1B84B701-79B2-42F0-B1E5-02F34B5D3E42}" type="presParOf" srcId="{0CD7E8DF-A649-422D-8996-BAD65EF306C3}" destId="{4DD55FE3-7509-4386-AD71-728CB71694EB}" srcOrd="6" destOrd="0" presId="urn:microsoft.com/office/officeart/2005/8/layout/cycle6"/>
    <dgm:cxn modelId="{7F198CA2-12D0-4C95-854B-4F2EE40C4C4E}" type="presParOf" srcId="{0CD7E8DF-A649-422D-8996-BAD65EF306C3}" destId="{92AD9D34-4743-443C-8A40-6225BEA9F750}" srcOrd="7" destOrd="0" presId="urn:microsoft.com/office/officeart/2005/8/layout/cycle6"/>
    <dgm:cxn modelId="{B16967A2-4987-49CA-BD8B-5D9341757083}" type="presParOf" srcId="{0CD7E8DF-A649-422D-8996-BAD65EF306C3}" destId="{3D2C4903-6789-40C6-8AC6-988016C7C449}" srcOrd="8" destOrd="0" presId="urn:microsoft.com/office/officeart/2005/8/layout/cycle6"/>
    <dgm:cxn modelId="{89AAC9A1-99DC-4AB7-A96F-B3C48A905F07}" type="presParOf" srcId="{0CD7E8DF-A649-422D-8996-BAD65EF306C3}" destId="{E721E667-53F8-4EBA-A11A-B7AB7F4FC4FE}" srcOrd="9" destOrd="0" presId="urn:microsoft.com/office/officeart/2005/8/layout/cycle6"/>
    <dgm:cxn modelId="{9DD565D5-F8C0-4304-9E26-D9AFFD3DD1FF}" type="presParOf" srcId="{0CD7E8DF-A649-422D-8996-BAD65EF306C3}" destId="{246DCFDF-D375-4D7B-B758-517C171C89ED}" srcOrd="10" destOrd="0" presId="urn:microsoft.com/office/officeart/2005/8/layout/cycle6"/>
    <dgm:cxn modelId="{F85A9BEC-D145-42DC-B507-AC461B99F2AE}" type="presParOf" srcId="{0CD7E8DF-A649-422D-8996-BAD65EF306C3}" destId="{19D99C92-ACEB-4769-9782-E80F6BB3B61D}" srcOrd="11" destOrd="0" presId="urn:microsoft.com/office/officeart/2005/8/layout/cycle6"/>
    <dgm:cxn modelId="{F033D207-63C2-4FEA-BAED-01E97E018031}" type="presParOf" srcId="{0CD7E8DF-A649-422D-8996-BAD65EF306C3}" destId="{0BE08AF7-4ADE-4301-BF2B-35C480D9F2D0}" srcOrd="12" destOrd="0" presId="urn:microsoft.com/office/officeart/2005/8/layout/cycle6"/>
    <dgm:cxn modelId="{9CFCEEF1-D357-4562-BD45-63619D6994CF}" type="presParOf" srcId="{0CD7E8DF-A649-422D-8996-BAD65EF306C3}" destId="{A9000094-B71E-48FA-A429-24CBB055945C}" srcOrd="13" destOrd="0" presId="urn:microsoft.com/office/officeart/2005/8/layout/cycle6"/>
    <dgm:cxn modelId="{D351D16D-BF67-4F5D-9F4F-0E69E54526B8}" type="presParOf" srcId="{0CD7E8DF-A649-422D-8996-BAD65EF306C3}" destId="{47760587-B3ED-42B4-9092-09DDB1903654}" srcOrd="14" destOrd="0" presId="urn:microsoft.com/office/officeart/2005/8/layout/cycle6"/>
    <dgm:cxn modelId="{644C6F07-077D-49F7-940E-F13D94C4B112}" type="presParOf" srcId="{0CD7E8DF-A649-422D-8996-BAD65EF306C3}" destId="{C9019BDD-A005-42F9-94BA-671D6334FA2F}" srcOrd="15" destOrd="0" presId="urn:microsoft.com/office/officeart/2005/8/layout/cycle6"/>
    <dgm:cxn modelId="{B6076133-777D-4150-8FB1-0A64940236E9}" type="presParOf" srcId="{0CD7E8DF-A649-422D-8996-BAD65EF306C3}" destId="{C0119EE2-597B-414F-8390-B0F973C36C6C}" srcOrd="16" destOrd="0" presId="urn:microsoft.com/office/officeart/2005/8/layout/cycle6"/>
    <dgm:cxn modelId="{752BE2DD-11F7-4C0E-96C2-994E5954B4BF}" type="presParOf" srcId="{0CD7E8DF-A649-422D-8996-BAD65EF306C3}" destId="{A99FE7E9-E69A-4E98-98D2-27E1868B6442}" srcOrd="17" destOrd="0" presId="urn:microsoft.com/office/officeart/2005/8/layout/cycle6"/>
    <dgm:cxn modelId="{F3C754C9-C6FF-4AFD-96BA-592962FC957D}" type="presParOf" srcId="{0CD7E8DF-A649-422D-8996-BAD65EF306C3}" destId="{DAFCC32D-E73E-4974-A9E9-8C34F247F35A}" srcOrd="18" destOrd="0" presId="urn:microsoft.com/office/officeart/2005/8/layout/cycle6"/>
    <dgm:cxn modelId="{32E5A468-ED16-413A-8656-0AB0CA9370AA}" type="presParOf" srcId="{0CD7E8DF-A649-422D-8996-BAD65EF306C3}" destId="{A7932065-483D-4763-9D68-E5C8F4DA1543}" srcOrd="19" destOrd="0" presId="urn:microsoft.com/office/officeart/2005/8/layout/cycle6"/>
    <dgm:cxn modelId="{7824DAC8-8B4B-4387-AA18-6666FBB00577}" type="presParOf" srcId="{0CD7E8DF-A649-422D-8996-BAD65EF306C3}" destId="{9D859A23-D814-4ADE-95E2-27D8B63B1553}" srcOrd="20" destOrd="0" presId="urn:microsoft.com/office/officeart/2005/8/layout/cycle6"/>
    <dgm:cxn modelId="{314A4CE6-ED25-488F-A5E3-3D1335C1C211}" type="presParOf" srcId="{0CD7E8DF-A649-422D-8996-BAD65EF306C3}" destId="{B412E581-DE82-4029-BF56-3F7420D81CE9}" srcOrd="21" destOrd="0" presId="urn:microsoft.com/office/officeart/2005/8/layout/cycle6"/>
    <dgm:cxn modelId="{DE59A34E-43C5-43CF-AEE2-5B6E98A59EB7}" type="presParOf" srcId="{0CD7E8DF-A649-422D-8996-BAD65EF306C3}" destId="{9438AE86-FFEA-4802-8CD2-2BC59A87632B}" srcOrd="22" destOrd="0" presId="urn:microsoft.com/office/officeart/2005/8/layout/cycle6"/>
    <dgm:cxn modelId="{9B9F7113-1DB4-4B1B-8955-937441E9D260}" type="presParOf" srcId="{0CD7E8DF-A649-422D-8996-BAD65EF306C3}" destId="{F30E572A-8A2F-46B9-BB7A-9A0A1D2F0B31}" srcOrd="23" destOrd="0" presId="urn:microsoft.com/office/officeart/2005/8/layout/cycle6"/>
    <dgm:cxn modelId="{D885E895-17EC-463F-94CE-1E2B0DB23D8F}" type="presParOf" srcId="{0CD7E8DF-A649-422D-8996-BAD65EF306C3}" destId="{A863B4CF-24BB-4DBA-8691-9CF240DBF3CF}" srcOrd="24" destOrd="0" presId="urn:microsoft.com/office/officeart/2005/8/layout/cycle6"/>
    <dgm:cxn modelId="{7DCEBB64-B6E4-4246-B02F-971F3A9747C1}" type="presParOf" srcId="{0CD7E8DF-A649-422D-8996-BAD65EF306C3}" destId="{A0708D01-AA8C-4334-82E5-1A6AD83A1814}" srcOrd="25" destOrd="0" presId="urn:microsoft.com/office/officeart/2005/8/layout/cycle6"/>
    <dgm:cxn modelId="{6ACBB206-A253-46B6-AFDB-F9CB8F00DCDD}" type="presParOf" srcId="{0CD7E8DF-A649-422D-8996-BAD65EF306C3}" destId="{38BE9971-B76D-4192-B73B-D208A67D33CD}" srcOrd="26" destOrd="0" presId="urn:microsoft.com/office/officeart/2005/8/layout/cycle6"/>
    <dgm:cxn modelId="{65687EF8-128F-46AC-87C2-58FDC76B83CC}" type="presParOf" srcId="{0CD7E8DF-A649-422D-8996-BAD65EF306C3}" destId="{E1A5BB6C-8592-4200-A298-5A9C52FF6DDA}" srcOrd="27" destOrd="0" presId="urn:microsoft.com/office/officeart/2005/8/layout/cycle6"/>
    <dgm:cxn modelId="{AE065BC5-CF16-4879-B163-20790DE4FCDC}" type="presParOf" srcId="{0CD7E8DF-A649-422D-8996-BAD65EF306C3}" destId="{A1E9C201-76E5-4420-B0A0-A4120A8C7CA4}" srcOrd="28" destOrd="0" presId="urn:microsoft.com/office/officeart/2005/8/layout/cycle6"/>
    <dgm:cxn modelId="{484B83F2-8E74-474B-BB54-0920AF3F8CA5}" type="presParOf" srcId="{0CD7E8DF-A649-422D-8996-BAD65EF306C3}" destId="{C1770134-838D-4D6A-AC76-D5F4F3C2111C}" srcOrd="29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053043-6B82-4742-A4D7-998507818EB6}" type="doc">
      <dgm:prSet loTypeId="urn:microsoft.com/office/officeart/2005/8/layout/process1" loCatId="process" qsTypeId="urn:microsoft.com/office/officeart/2005/8/quickstyle/simple1" qsCatId="simple" csTypeId="urn:microsoft.com/office/officeart/2005/8/colors/colorful3" csCatId="colorful" phldr="1"/>
      <dgm:spPr/>
    </dgm:pt>
    <dgm:pt modelId="{C2AEB952-ECC6-4BDE-9A48-0796B50F8DDE}">
      <dgm:prSet phldrT="[Text]"/>
      <dgm:spPr/>
      <dgm:t>
        <a:bodyPr/>
        <a:lstStyle/>
        <a:p>
          <a:pPr algn="l"/>
          <a:r>
            <a:rPr lang="en-GB" dirty="0"/>
            <a:t>Develop schematic of milk food supply chain</a:t>
          </a:r>
        </a:p>
      </dgm:t>
    </dgm:pt>
    <dgm:pt modelId="{861F2BE7-CD2E-4952-B800-E2C8AB1A7A80}" type="parTrans" cxnId="{B34073B4-7A4F-464D-A246-AE32B7337B7D}">
      <dgm:prSet/>
      <dgm:spPr/>
      <dgm:t>
        <a:bodyPr/>
        <a:lstStyle/>
        <a:p>
          <a:pPr algn="l"/>
          <a:endParaRPr lang="en-GB"/>
        </a:p>
      </dgm:t>
    </dgm:pt>
    <dgm:pt modelId="{3F892761-35D6-4AB5-8FCA-A14BB3C1083A}" type="sibTrans" cxnId="{B34073B4-7A4F-464D-A246-AE32B7337B7D}">
      <dgm:prSet/>
      <dgm:spPr/>
      <dgm:t>
        <a:bodyPr/>
        <a:lstStyle/>
        <a:p>
          <a:pPr algn="l"/>
          <a:endParaRPr lang="en-GB"/>
        </a:p>
      </dgm:t>
    </dgm:pt>
    <dgm:pt modelId="{52C377BC-4BD9-4E6E-912E-508B6C44EB4F}">
      <dgm:prSet phldrT="[Text]"/>
      <dgm:spPr/>
      <dgm:t>
        <a:bodyPr/>
        <a:lstStyle/>
        <a:p>
          <a:pPr algn="l"/>
          <a:r>
            <a:rPr lang="en-GB" dirty="0"/>
            <a:t>Identification the nutrition and environmental data collected along each stage of the chain</a:t>
          </a:r>
        </a:p>
      </dgm:t>
    </dgm:pt>
    <dgm:pt modelId="{51E2A96F-3FCF-4696-88F8-558158FF627F}" type="parTrans" cxnId="{91DF67D4-E152-4ED8-BFE7-D97C66E2800E}">
      <dgm:prSet/>
      <dgm:spPr/>
      <dgm:t>
        <a:bodyPr/>
        <a:lstStyle/>
        <a:p>
          <a:pPr algn="l"/>
          <a:endParaRPr lang="en-GB"/>
        </a:p>
      </dgm:t>
    </dgm:pt>
    <dgm:pt modelId="{E6169171-82D2-47FB-B2C0-F1AB9858A8F7}" type="sibTrans" cxnId="{91DF67D4-E152-4ED8-BFE7-D97C66E2800E}">
      <dgm:prSet/>
      <dgm:spPr/>
      <dgm:t>
        <a:bodyPr/>
        <a:lstStyle/>
        <a:p>
          <a:pPr algn="l"/>
          <a:endParaRPr lang="en-GB"/>
        </a:p>
      </dgm:t>
    </dgm:pt>
    <dgm:pt modelId="{D625B1D5-9676-4E46-A6E7-200B4C4A8C61}">
      <dgm:prSet phldrT="[Text]"/>
      <dgm:spPr/>
      <dgm:t>
        <a:bodyPr/>
        <a:lstStyle/>
        <a:p>
          <a:pPr algn="l"/>
          <a:r>
            <a:rPr lang="en-GB" dirty="0"/>
            <a:t>Map the datasets including the data flows and transformations onto the food chain</a:t>
          </a:r>
        </a:p>
      </dgm:t>
    </dgm:pt>
    <dgm:pt modelId="{222338B3-0287-4EB8-B780-765C51D0C0E3}" type="parTrans" cxnId="{3C5411B3-7725-4C84-9770-338BE6B13108}">
      <dgm:prSet/>
      <dgm:spPr/>
      <dgm:t>
        <a:bodyPr/>
        <a:lstStyle/>
        <a:p>
          <a:pPr algn="l"/>
          <a:endParaRPr lang="en-GB"/>
        </a:p>
      </dgm:t>
    </dgm:pt>
    <dgm:pt modelId="{79DEC703-3EE3-456B-A7F6-B6C1844802BB}" type="sibTrans" cxnId="{3C5411B3-7725-4C84-9770-338BE6B13108}">
      <dgm:prSet/>
      <dgm:spPr/>
      <dgm:t>
        <a:bodyPr/>
        <a:lstStyle/>
        <a:p>
          <a:pPr algn="l"/>
          <a:endParaRPr lang="en-GB"/>
        </a:p>
      </dgm:t>
    </dgm:pt>
    <dgm:pt modelId="{11703B6A-BC8E-4920-876F-0DB50595E607}">
      <dgm:prSet phldrT="[Text]"/>
      <dgm:spPr/>
      <dgm:t>
        <a:bodyPr/>
        <a:lstStyle/>
        <a:p>
          <a:pPr algn="l"/>
          <a:r>
            <a:rPr lang="en-GB" dirty="0"/>
            <a:t>Develop a set of data interoperability recommendations for harmonising future nutrition and sustainability data</a:t>
          </a:r>
        </a:p>
      </dgm:t>
    </dgm:pt>
    <dgm:pt modelId="{5E5B1F8D-439F-46A1-A740-09FE40791890}" type="parTrans" cxnId="{8C6EF353-111F-437B-979B-C0E49A9F7B6C}">
      <dgm:prSet/>
      <dgm:spPr/>
      <dgm:t>
        <a:bodyPr/>
        <a:lstStyle/>
        <a:p>
          <a:pPr algn="l"/>
          <a:endParaRPr lang="en-GB"/>
        </a:p>
      </dgm:t>
    </dgm:pt>
    <dgm:pt modelId="{4555AB61-C314-4A37-BEB3-39EA457B33B9}" type="sibTrans" cxnId="{8C6EF353-111F-437B-979B-C0E49A9F7B6C}">
      <dgm:prSet/>
      <dgm:spPr/>
      <dgm:t>
        <a:bodyPr/>
        <a:lstStyle/>
        <a:p>
          <a:pPr algn="l"/>
          <a:endParaRPr lang="en-GB"/>
        </a:p>
      </dgm:t>
    </dgm:pt>
    <dgm:pt modelId="{8C561942-AEB6-444F-ACE3-2BA484770F9F}" type="pres">
      <dgm:prSet presAssocID="{7B053043-6B82-4742-A4D7-998507818EB6}" presName="Name0" presStyleCnt="0">
        <dgm:presLayoutVars>
          <dgm:dir/>
          <dgm:resizeHandles val="exact"/>
        </dgm:presLayoutVars>
      </dgm:prSet>
      <dgm:spPr/>
    </dgm:pt>
    <dgm:pt modelId="{B7E1EB1A-CF47-47F3-9581-C0CA4AC92860}" type="pres">
      <dgm:prSet presAssocID="{C2AEB952-ECC6-4BDE-9A48-0796B50F8DDE}" presName="node" presStyleLbl="node1" presStyleIdx="0" presStyleCnt="4">
        <dgm:presLayoutVars>
          <dgm:bulletEnabled val="1"/>
        </dgm:presLayoutVars>
      </dgm:prSet>
      <dgm:spPr/>
    </dgm:pt>
    <dgm:pt modelId="{2DB570E2-7294-4AED-92A6-9C2D70F0CC14}" type="pres">
      <dgm:prSet presAssocID="{3F892761-35D6-4AB5-8FCA-A14BB3C1083A}" presName="sibTrans" presStyleLbl="sibTrans2D1" presStyleIdx="0" presStyleCnt="3"/>
      <dgm:spPr/>
    </dgm:pt>
    <dgm:pt modelId="{19487399-6695-44FD-A9BC-3C74BA509944}" type="pres">
      <dgm:prSet presAssocID="{3F892761-35D6-4AB5-8FCA-A14BB3C1083A}" presName="connectorText" presStyleLbl="sibTrans2D1" presStyleIdx="0" presStyleCnt="3"/>
      <dgm:spPr/>
    </dgm:pt>
    <dgm:pt modelId="{7FA5F564-1C67-4323-839D-697A6EF009FC}" type="pres">
      <dgm:prSet presAssocID="{52C377BC-4BD9-4E6E-912E-508B6C44EB4F}" presName="node" presStyleLbl="node1" presStyleIdx="1" presStyleCnt="4">
        <dgm:presLayoutVars>
          <dgm:bulletEnabled val="1"/>
        </dgm:presLayoutVars>
      </dgm:prSet>
      <dgm:spPr/>
    </dgm:pt>
    <dgm:pt modelId="{26000662-4946-4774-9997-362E204EB51F}" type="pres">
      <dgm:prSet presAssocID="{E6169171-82D2-47FB-B2C0-F1AB9858A8F7}" presName="sibTrans" presStyleLbl="sibTrans2D1" presStyleIdx="1" presStyleCnt="3"/>
      <dgm:spPr/>
    </dgm:pt>
    <dgm:pt modelId="{275EE9DF-86D3-43FD-BA5F-5C87D7E97B9B}" type="pres">
      <dgm:prSet presAssocID="{E6169171-82D2-47FB-B2C0-F1AB9858A8F7}" presName="connectorText" presStyleLbl="sibTrans2D1" presStyleIdx="1" presStyleCnt="3"/>
      <dgm:spPr/>
    </dgm:pt>
    <dgm:pt modelId="{163358D3-B69F-4C83-A314-C9B81B2AA7D9}" type="pres">
      <dgm:prSet presAssocID="{D625B1D5-9676-4E46-A6E7-200B4C4A8C61}" presName="node" presStyleLbl="node1" presStyleIdx="2" presStyleCnt="4">
        <dgm:presLayoutVars>
          <dgm:bulletEnabled val="1"/>
        </dgm:presLayoutVars>
      </dgm:prSet>
      <dgm:spPr/>
    </dgm:pt>
    <dgm:pt modelId="{3FE0A93D-AE17-490D-8D6C-DAEE09CBF3ED}" type="pres">
      <dgm:prSet presAssocID="{79DEC703-3EE3-456B-A7F6-B6C1844802BB}" presName="sibTrans" presStyleLbl="sibTrans2D1" presStyleIdx="2" presStyleCnt="3"/>
      <dgm:spPr/>
    </dgm:pt>
    <dgm:pt modelId="{03C759B2-4D52-4AB9-A2B4-0566E97D00FA}" type="pres">
      <dgm:prSet presAssocID="{79DEC703-3EE3-456B-A7F6-B6C1844802BB}" presName="connectorText" presStyleLbl="sibTrans2D1" presStyleIdx="2" presStyleCnt="3"/>
      <dgm:spPr/>
    </dgm:pt>
    <dgm:pt modelId="{41AEEA06-1D50-4423-9356-F8974C67C001}" type="pres">
      <dgm:prSet presAssocID="{11703B6A-BC8E-4920-876F-0DB50595E607}" presName="node" presStyleLbl="node1" presStyleIdx="3" presStyleCnt="4">
        <dgm:presLayoutVars>
          <dgm:bulletEnabled val="1"/>
        </dgm:presLayoutVars>
      </dgm:prSet>
      <dgm:spPr/>
    </dgm:pt>
  </dgm:ptLst>
  <dgm:cxnLst>
    <dgm:cxn modelId="{C0783133-3DE8-44D9-B8EE-A6598F4D8E6B}" type="presOf" srcId="{3F892761-35D6-4AB5-8FCA-A14BB3C1083A}" destId="{2DB570E2-7294-4AED-92A6-9C2D70F0CC14}" srcOrd="0" destOrd="0" presId="urn:microsoft.com/office/officeart/2005/8/layout/process1"/>
    <dgm:cxn modelId="{384EF05E-A42B-4C76-B6F1-22C351AA3452}" type="presOf" srcId="{3F892761-35D6-4AB5-8FCA-A14BB3C1083A}" destId="{19487399-6695-44FD-A9BC-3C74BA509944}" srcOrd="1" destOrd="0" presId="urn:microsoft.com/office/officeart/2005/8/layout/process1"/>
    <dgm:cxn modelId="{2CA4C04A-4B37-4046-A83E-AC5DFFCCF9A4}" type="presOf" srcId="{C2AEB952-ECC6-4BDE-9A48-0796B50F8DDE}" destId="{B7E1EB1A-CF47-47F3-9581-C0CA4AC92860}" srcOrd="0" destOrd="0" presId="urn:microsoft.com/office/officeart/2005/8/layout/process1"/>
    <dgm:cxn modelId="{F0EBB570-5C84-4614-847A-46A7B47FCF3D}" type="presOf" srcId="{E6169171-82D2-47FB-B2C0-F1AB9858A8F7}" destId="{26000662-4946-4774-9997-362E204EB51F}" srcOrd="0" destOrd="0" presId="urn:microsoft.com/office/officeart/2005/8/layout/process1"/>
    <dgm:cxn modelId="{8C6EF353-111F-437B-979B-C0E49A9F7B6C}" srcId="{7B053043-6B82-4742-A4D7-998507818EB6}" destId="{11703B6A-BC8E-4920-876F-0DB50595E607}" srcOrd="3" destOrd="0" parTransId="{5E5B1F8D-439F-46A1-A740-09FE40791890}" sibTransId="{4555AB61-C314-4A37-BEB3-39EA457B33B9}"/>
    <dgm:cxn modelId="{F13E6E76-5811-48CC-82BD-2A39D667D833}" type="presOf" srcId="{79DEC703-3EE3-456B-A7F6-B6C1844802BB}" destId="{03C759B2-4D52-4AB9-A2B4-0566E97D00FA}" srcOrd="1" destOrd="0" presId="urn:microsoft.com/office/officeart/2005/8/layout/process1"/>
    <dgm:cxn modelId="{3A42745A-7C34-4368-B04C-85F5E8DC5E17}" type="presOf" srcId="{D625B1D5-9676-4E46-A6E7-200B4C4A8C61}" destId="{163358D3-B69F-4C83-A314-C9B81B2AA7D9}" srcOrd="0" destOrd="0" presId="urn:microsoft.com/office/officeart/2005/8/layout/process1"/>
    <dgm:cxn modelId="{03BB6197-28DF-456E-A258-3E03CFF9AAD5}" type="presOf" srcId="{11703B6A-BC8E-4920-876F-0DB50595E607}" destId="{41AEEA06-1D50-4423-9356-F8974C67C001}" srcOrd="0" destOrd="0" presId="urn:microsoft.com/office/officeart/2005/8/layout/process1"/>
    <dgm:cxn modelId="{43F2F9A2-A882-4785-93CA-C33ADC60C9EE}" type="presOf" srcId="{79DEC703-3EE3-456B-A7F6-B6C1844802BB}" destId="{3FE0A93D-AE17-490D-8D6C-DAEE09CBF3ED}" srcOrd="0" destOrd="0" presId="urn:microsoft.com/office/officeart/2005/8/layout/process1"/>
    <dgm:cxn modelId="{3C5411B3-7725-4C84-9770-338BE6B13108}" srcId="{7B053043-6B82-4742-A4D7-998507818EB6}" destId="{D625B1D5-9676-4E46-A6E7-200B4C4A8C61}" srcOrd="2" destOrd="0" parTransId="{222338B3-0287-4EB8-B780-765C51D0C0E3}" sibTransId="{79DEC703-3EE3-456B-A7F6-B6C1844802BB}"/>
    <dgm:cxn modelId="{B34073B4-7A4F-464D-A246-AE32B7337B7D}" srcId="{7B053043-6B82-4742-A4D7-998507818EB6}" destId="{C2AEB952-ECC6-4BDE-9A48-0796B50F8DDE}" srcOrd="0" destOrd="0" parTransId="{861F2BE7-CD2E-4952-B800-E2C8AB1A7A80}" sibTransId="{3F892761-35D6-4AB5-8FCA-A14BB3C1083A}"/>
    <dgm:cxn modelId="{0EF589CD-6B19-487D-BFED-BDF05ECAFAB3}" type="presOf" srcId="{7B053043-6B82-4742-A4D7-998507818EB6}" destId="{8C561942-AEB6-444F-ACE3-2BA484770F9F}" srcOrd="0" destOrd="0" presId="urn:microsoft.com/office/officeart/2005/8/layout/process1"/>
    <dgm:cxn modelId="{91DF67D4-E152-4ED8-BFE7-D97C66E2800E}" srcId="{7B053043-6B82-4742-A4D7-998507818EB6}" destId="{52C377BC-4BD9-4E6E-912E-508B6C44EB4F}" srcOrd="1" destOrd="0" parTransId="{51E2A96F-3FCF-4696-88F8-558158FF627F}" sibTransId="{E6169171-82D2-47FB-B2C0-F1AB9858A8F7}"/>
    <dgm:cxn modelId="{6C5250D6-2BDB-4317-BCAF-AB6DC6D3E55C}" type="presOf" srcId="{52C377BC-4BD9-4E6E-912E-508B6C44EB4F}" destId="{7FA5F564-1C67-4323-839D-697A6EF009FC}" srcOrd="0" destOrd="0" presId="urn:microsoft.com/office/officeart/2005/8/layout/process1"/>
    <dgm:cxn modelId="{1DFCE4DD-89A2-44CA-B43A-97F1C0F7083B}" type="presOf" srcId="{E6169171-82D2-47FB-B2C0-F1AB9858A8F7}" destId="{275EE9DF-86D3-43FD-BA5F-5C87D7E97B9B}" srcOrd="1" destOrd="0" presId="urn:microsoft.com/office/officeart/2005/8/layout/process1"/>
    <dgm:cxn modelId="{2726240D-0123-49B0-BA60-13E0B6B2BABA}" type="presParOf" srcId="{8C561942-AEB6-444F-ACE3-2BA484770F9F}" destId="{B7E1EB1A-CF47-47F3-9581-C0CA4AC92860}" srcOrd="0" destOrd="0" presId="urn:microsoft.com/office/officeart/2005/8/layout/process1"/>
    <dgm:cxn modelId="{649A52B3-4506-45AB-80DC-B365842BE8A4}" type="presParOf" srcId="{8C561942-AEB6-444F-ACE3-2BA484770F9F}" destId="{2DB570E2-7294-4AED-92A6-9C2D70F0CC14}" srcOrd="1" destOrd="0" presId="urn:microsoft.com/office/officeart/2005/8/layout/process1"/>
    <dgm:cxn modelId="{ACEF59D6-5E2A-432C-9E0D-A2977E15D798}" type="presParOf" srcId="{2DB570E2-7294-4AED-92A6-9C2D70F0CC14}" destId="{19487399-6695-44FD-A9BC-3C74BA509944}" srcOrd="0" destOrd="0" presId="urn:microsoft.com/office/officeart/2005/8/layout/process1"/>
    <dgm:cxn modelId="{91F43A42-0C63-4C15-801C-4486E9698F11}" type="presParOf" srcId="{8C561942-AEB6-444F-ACE3-2BA484770F9F}" destId="{7FA5F564-1C67-4323-839D-697A6EF009FC}" srcOrd="2" destOrd="0" presId="urn:microsoft.com/office/officeart/2005/8/layout/process1"/>
    <dgm:cxn modelId="{AE9115DB-8327-4CB8-929A-30A3F8D4D43B}" type="presParOf" srcId="{8C561942-AEB6-444F-ACE3-2BA484770F9F}" destId="{26000662-4946-4774-9997-362E204EB51F}" srcOrd="3" destOrd="0" presId="urn:microsoft.com/office/officeart/2005/8/layout/process1"/>
    <dgm:cxn modelId="{E7ADAAA3-79DB-4DF9-87BF-2EE3AE5AD4E3}" type="presParOf" srcId="{26000662-4946-4774-9997-362E204EB51F}" destId="{275EE9DF-86D3-43FD-BA5F-5C87D7E97B9B}" srcOrd="0" destOrd="0" presId="urn:microsoft.com/office/officeart/2005/8/layout/process1"/>
    <dgm:cxn modelId="{3D4704CB-920B-4D6F-AF01-5C5B2026F5E5}" type="presParOf" srcId="{8C561942-AEB6-444F-ACE3-2BA484770F9F}" destId="{163358D3-B69F-4C83-A314-C9B81B2AA7D9}" srcOrd="4" destOrd="0" presId="urn:microsoft.com/office/officeart/2005/8/layout/process1"/>
    <dgm:cxn modelId="{89B38F17-977F-4CAF-A549-6BE2571440B3}" type="presParOf" srcId="{8C561942-AEB6-444F-ACE3-2BA484770F9F}" destId="{3FE0A93D-AE17-490D-8D6C-DAEE09CBF3ED}" srcOrd="5" destOrd="0" presId="urn:microsoft.com/office/officeart/2005/8/layout/process1"/>
    <dgm:cxn modelId="{E2DB1721-B22D-4E5D-8BBA-B60CF43DFA92}" type="presParOf" srcId="{3FE0A93D-AE17-490D-8D6C-DAEE09CBF3ED}" destId="{03C759B2-4D52-4AB9-A2B4-0566E97D00FA}" srcOrd="0" destOrd="0" presId="urn:microsoft.com/office/officeart/2005/8/layout/process1"/>
    <dgm:cxn modelId="{BAF2AE15-198E-49AC-A629-2DC01AB65160}" type="presParOf" srcId="{8C561942-AEB6-444F-ACE3-2BA484770F9F}" destId="{41AEEA06-1D50-4423-9356-F8974C67C001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588026-42E5-4116-A609-4C2C090BA644}">
      <dsp:nvSpPr>
        <dsp:cNvPr id="0" name=""/>
        <dsp:cNvSpPr/>
      </dsp:nvSpPr>
      <dsp:spPr>
        <a:xfrm>
          <a:off x="3414788" y="-132569"/>
          <a:ext cx="1526605" cy="88709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New product development</a:t>
          </a:r>
        </a:p>
      </dsp:txBody>
      <dsp:txXfrm>
        <a:off x="3458093" y="-89264"/>
        <a:ext cx="1439995" cy="800487"/>
      </dsp:txXfrm>
    </dsp:sp>
    <dsp:sp modelId="{DF6B7D23-7582-47CD-8D5C-A078C88D2751}">
      <dsp:nvSpPr>
        <dsp:cNvPr id="0" name=""/>
        <dsp:cNvSpPr/>
      </dsp:nvSpPr>
      <dsp:spPr>
        <a:xfrm>
          <a:off x="1775666" y="353937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3166764" y="73907"/>
              </a:moveTo>
              <a:arcTo wR="2556498" hR="2556498" stAng="17028630" swAng="14074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698AF-57BB-4BCA-B089-50594FED5E26}">
      <dsp:nvSpPr>
        <dsp:cNvPr id="0" name=""/>
        <dsp:cNvSpPr/>
      </dsp:nvSpPr>
      <dsp:spPr>
        <a:xfrm>
          <a:off x="5044554" y="445619"/>
          <a:ext cx="1526605" cy="88709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Reduced obesity</a:t>
          </a:r>
        </a:p>
      </dsp:txBody>
      <dsp:txXfrm>
        <a:off x="5087859" y="488924"/>
        <a:ext cx="1439995" cy="800487"/>
      </dsp:txXfrm>
    </dsp:sp>
    <dsp:sp modelId="{A8A3F242-85A6-4202-B1E9-10CD84E0D34E}">
      <dsp:nvSpPr>
        <dsp:cNvPr id="0" name=""/>
        <dsp:cNvSpPr/>
      </dsp:nvSpPr>
      <dsp:spPr>
        <a:xfrm>
          <a:off x="1598682" y="268444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4634364" y="1067148"/>
              </a:moveTo>
              <a:arcTo wR="2556498" hR="2556498" stAng="19462092" swAng="46712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D55FE3-7509-4386-AD71-728CB71694EB}">
      <dsp:nvSpPr>
        <dsp:cNvPr id="0" name=""/>
        <dsp:cNvSpPr/>
      </dsp:nvSpPr>
      <dsp:spPr>
        <a:xfrm>
          <a:off x="5846163" y="1633927"/>
          <a:ext cx="1526605" cy="88709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Reduced NCD risk</a:t>
          </a:r>
        </a:p>
      </dsp:txBody>
      <dsp:txXfrm>
        <a:off x="5889468" y="1677232"/>
        <a:ext cx="1439995" cy="800487"/>
      </dsp:txXfrm>
    </dsp:sp>
    <dsp:sp modelId="{3D2C4903-6789-40C6-8AC6-988016C7C449}">
      <dsp:nvSpPr>
        <dsp:cNvPr id="0" name=""/>
        <dsp:cNvSpPr/>
      </dsp:nvSpPr>
      <dsp:spPr>
        <a:xfrm>
          <a:off x="1621592" y="310979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5090343" y="2216912"/>
              </a:moveTo>
              <a:arcTo wR="2556498" hR="2556498" stAng="21142001" swAng="9159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1E667-53F8-4EBA-A11A-B7AB7F4FC4FE}">
      <dsp:nvSpPr>
        <dsp:cNvPr id="0" name=""/>
        <dsp:cNvSpPr/>
      </dsp:nvSpPr>
      <dsp:spPr>
        <a:xfrm>
          <a:off x="5846163" y="3213931"/>
          <a:ext cx="1526605" cy="88709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Improved nutritional status</a:t>
          </a:r>
        </a:p>
      </dsp:txBody>
      <dsp:txXfrm>
        <a:off x="5889468" y="3257236"/>
        <a:ext cx="1439995" cy="800487"/>
      </dsp:txXfrm>
    </dsp:sp>
    <dsp:sp modelId="{19D99C92-ACEB-4769-9782-E80F6BB3B61D}">
      <dsp:nvSpPr>
        <dsp:cNvPr id="0" name=""/>
        <dsp:cNvSpPr/>
      </dsp:nvSpPr>
      <dsp:spPr>
        <a:xfrm>
          <a:off x="1645222" y="269023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4771002" y="3833863"/>
              </a:moveTo>
              <a:arcTo wR="2556498" hR="2556498" stAng="1798626" swAng="28284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E08AF7-4ADE-4301-BF2B-35C480D9F2D0}">
      <dsp:nvSpPr>
        <dsp:cNvPr id="0" name=""/>
        <dsp:cNvSpPr/>
      </dsp:nvSpPr>
      <dsp:spPr>
        <a:xfrm>
          <a:off x="5021198" y="4282325"/>
          <a:ext cx="1813165" cy="887097"/>
        </a:xfrm>
        <a:prstGeom prst="roundRect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Interdisciplinary collaboration</a:t>
          </a:r>
        </a:p>
      </dsp:txBody>
      <dsp:txXfrm>
        <a:off x="5064503" y="4325630"/>
        <a:ext cx="1726555" cy="800487"/>
      </dsp:txXfrm>
    </dsp:sp>
    <dsp:sp modelId="{47760587-B3ED-42B4-9092-09DDB1903654}">
      <dsp:nvSpPr>
        <dsp:cNvPr id="0" name=""/>
        <dsp:cNvSpPr/>
      </dsp:nvSpPr>
      <dsp:spPr>
        <a:xfrm>
          <a:off x="1594684" y="319560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3682888" y="4851479"/>
              </a:moveTo>
              <a:arcTo wR="2556498" hR="2556498" stAng="3831476" swAng="48330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19BDD-A005-42F9-94BA-671D6334FA2F}">
      <dsp:nvSpPr>
        <dsp:cNvPr id="0" name=""/>
        <dsp:cNvSpPr/>
      </dsp:nvSpPr>
      <dsp:spPr>
        <a:xfrm>
          <a:off x="3414788" y="4980428"/>
          <a:ext cx="1526605" cy="887097"/>
        </a:xfrm>
        <a:prstGeom prst="roundRect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The unknown</a:t>
          </a:r>
        </a:p>
      </dsp:txBody>
      <dsp:txXfrm>
        <a:off x="3458093" y="5023733"/>
        <a:ext cx="1439995" cy="800487"/>
      </dsp:txXfrm>
    </dsp:sp>
    <dsp:sp modelId="{A99FE7E9-E69A-4E98-98D2-27E1868B6442}">
      <dsp:nvSpPr>
        <dsp:cNvPr id="0" name=""/>
        <dsp:cNvSpPr/>
      </dsp:nvSpPr>
      <dsp:spPr>
        <a:xfrm>
          <a:off x="1278787" y="229187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2134346" y="5077902"/>
              </a:moveTo>
              <a:arcTo wR="2556498" hR="2556498" stAng="5970284" swAng="221122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FCC32D-E73E-4974-A9E9-8C34F247F35A}">
      <dsp:nvSpPr>
        <dsp:cNvPr id="0" name=""/>
        <dsp:cNvSpPr/>
      </dsp:nvSpPr>
      <dsp:spPr>
        <a:xfrm>
          <a:off x="1741711" y="4387260"/>
          <a:ext cx="1526605" cy="88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Nutrient bioavailability</a:t>
          </a:r>
        </a:p>
      </dsp:txBody>
      <dsp:txXfrm>
        <a:off x="1785016" y="4430565"/>
        <a:ext cx="1439995" cy="800487"/>
      </dsp:txXfrm>
    </dsp:sp>
    <dsp:sp modelId="{9D859A23-D814-4ADE-95E2-27D8B63B1553}">
      <dsp:nvSpPr>
        <dsp:cNvPr id="0" name=""/>
        <dsp:cNvSpPr/>
      </dsp:nvSpPr>
      <dsp:spPr>
        <a:xfrm>
          <a:off x="1703514" y="473056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388594" y="3911444"/>
              </a:moveTo>
              <a:arcTo wR="2556498" hR="2556498" stAng="8879670" swAng="42922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E581-DE82-4029-BF56-3F7420D81CE9}">
      <dsp:nvSpPr>
        <dsp:cNvPr id="0" name=""/>
        <dsp:cNvSpPr/>
      </dsp:nvSpPr>
      <dsp:spPr>
        <a:xfrm>
          <a:off x="983413" y="3213931"/>
          <a:ext cx="1526605" cy="88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Food insecurity</a:t>
          </a:r>
        </a:p>
      </dsp:txBody>
      <dsp:txXfrm>
        <a:off x="1026718" y="3257236"/>
        <a:ext cx="1439995" cy="800487"/>
      </dsp:txXfrm>
    </dsp:sp>
    <dsp:sp modelId="{F30E572A-8A2F-46B9-BB7A-9A0A1D2F0B31}">
      <dsp:nvSpPr>
        <dsp:cNvPr id="0" name=""/>
        <dsp:cNvSpPr/>
      </dsp:nvSpPr>
      <dsp:spPr>
        <a:xfrm>
          <a:off x="1621592" y="310979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22654" y="2896085"/>
              </a:moveTo>
              <a:arcTo wR="2556498" hR="2556498" stAng="10342001" swAng="91599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3B4CF-24BB-4DBA-8691-9CF240DBF3CF}">
      <dsp:nvSpPr>
        <dsp:cNvPr id="0" name=""/>
        <dsp:cNvSpPr/>
      </dsp:nvSpPr>
      <dsp:spPr>
        <a:xfrm>
          <a:off x="983413" y="1633927"/>
          <a:ext cx="1526605" cy="88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Cost</a:t>
          </a:r>
        </a:p>
      </dsp:txBody>
      <dsp:txXfrm>
        <a:off x="1026718" y="1677232"/>
        <a:ext cx="1439995" cy="800487"/>
      </dsp:txXfrm>
    </dsp:sp>
    <dsp:sp modelId="{38BE9971-B76D-4192-B73B-D208A67D33CD}">
      <dsp:nvSpPr>
        <dsp:cNvPr id="0" name=""/>
        <dsp:cNvSpPr/>
      </dsp:nvSpPr>
      <dsp:spPr>
        <a:xfrm>
          <a:off x="1696357" y="164272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244071" y="1466377"/>
              </a:moveTo>
              <a:arcTo wR="2556498" hR="2556498" stAng="12314404" swAng="47787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A5BB6C-8592-4200-A298-5A9C52FF6DDA}">
      <dsp:nvSpPr>
        <dsp:cNvPr id="0" name=""/>
        <dsp:cNvSpPr/>
      </dsp:nvSpPr>
      <dsp:spPr>
        <a:xfrm>
          <a:off x="1777209" y="430628"/>
          <a:ext cx="1526605" cy="8870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Vulnerable population subgroups</a:t>
          </a:r>
        </a:p>
      </dsp:txBody>
      <dsp:txXfrm>
        <a:off x="1820514" y="473933"/>
        <a:ext cx="1439995" cy="800487"/>
      </dsp:txXfrm>
    </dsp:sp>
    <dsp:sp modelId="{C1770134-838D-4D6A-AC76-D5F4F3C2111C}">
      <dsp:nvSpPr>
        <dsp:cNvPr id="0" name=""/>
        <dsp:cNvSpPr/>
      </dsp:nvSpPr>
      <dsp:spPr>
        <a:xfrm>
          <a:off x="1096613" y="416456"/>
          <a:ext cx="5112997" cy="5112997"/>
        </a:xfrm>
        <a:custGeom>
          <a:avLst/>
          <a:gdLst/>
          <a:ahLst/>
          <a:cxnLst/>
          <a:rect l="0" t="0" r="0" b="0"/>
          <a:pathLst>
            <a:path>
              <a:moveTo>
                <a:pt x="2208307" y="23822"/>
              </a:moveTo>
              <a:arcTo wR="2556498" hR="2556498" stAng="15730325" swAng="14723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1EB1A-CF47-47F3-9581-C0CA4AC92860}">
      <dsp:nvSpPr>
        <dsp:cNvPr id="0" name=""/>
        <dsp:cNvSpPr/>
      </dsp:nvSpPr>
      <dsp:spPr>
        <a:xfrm>
          <a:off x="4826" y="96628"/>
          <a:ext cx="2110107" cy="205611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Develop schematic of milk food supply chain</a:t>
          </a:r>
        </a:p>
      </dsp:txBody>
      <dsp:txXfrm>
        <a:off x="65048" y="156850"/>
        <a:ext cx="1989663" cy="1935674"/>
      </dsp:txXfrm>
    </dsp:sp>
    <dsp:sp modelId="{2DB570E2-7294-4AED-92A6-9C2D70F0CC14}">
      <dsp:nvSpPr>
        <dsp:cNvPr id="0" name=""/>
        <dsp:cNvSpPr/>
      </dsp:nvSpPr>
      <dsp:spPr>
        <a:xfrm>
          <a:off x="2325944" y="863034"/>
          <a:ext cx="447342" cy="5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2325944" y="967695"/>
        <a:ext cx="313139" cy="313984"/>
      </dsp:txXfrm>
    </dsp:sp>
    <dsp:sp modelId="{7FA5F564-1C67-4323-839D-697A6EF009FC}">
      <dsp:nvSpPr>
        <dsp:cNvPr id="0" name=""/>
        <dsp:cNvSpPr/>
      </dsp:nvSpPr>
      <dsp:spPr>
        <a:xfrm>
          <a:off x="2958976" y="96628"/>
          <a:ext cx="2110107" cy="2056118"/>
        </a:xfrm>
        <a:prstGeom prst="roundRect">
          <a:avLst>
            <a:gd name="adj" fmla="val 10000"/>
          </a:avLst>
        </a:prstGeom>
        <a:solidFill>
          <a:schemeClr val="accent3">
            <a:hueOff val="1481714"/>
            <a:satOff val="18667"/>
            <a:lumOff val="-56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Identification the nutrition and environmental data collected along each stage of the chain</a:t>
          </a:r>
        </a:p>
      </dsp:txBody>
      <dsp:txXfrm>
        <a:off x="3019198" y="156850"/>
        <a:ext cx="1989663" cy="1935674"/>
      </dsp:txXfrm>
    </dsp:sp>
    <dsp:sp modelId="{26000662-4946-4774-9997-362E204EB51F}">
      <dsp:nvSpPr>
        <dsp:cNvPr id="0" name=""/>
        <dsp:cNvSpPr/>
      </dsp:nvSpPr>
      <dsp:spPr>
        <a:xfrm>
          <a:off x="5280095" y="863034"/>
          <a:ext cx="447342" cy="5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2222571"/>
            <a:satOff val="28000"/>
            <a:lumOff val="-843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5280095" y="967695"/>
        <a:ext cx="313139" cy="313984"/>
      </dsp:txXfrm>
    </dsp:sp>
    <dsp:sp modelId="{163358D3-B69F-4C83-A314-C9B81B2AA7D9}">
      <dsp:nvSpPr>
        <dsp:cNvPr id="0" name=""/>
        <dsp:cNvSpPr/>
      </dsp:nvSpPr>
      <dsp:spPr>
        <a:xfrm>
          <a:off x="5913127" y="96628"/>
          <a:ext cx="2110107" cy="2056118"/>
        </a:xfrm>
        <a:prstGeom prst="roundRect">
          <a:avLst>
            <a:gd name="adj" fmla="val 10000"/>
          </a:avLst>
        </a:prstGeom>
        <a:solidFill>
          <a:schemeClr val="accent3">
            <a:hueOff val="2963427"/>
            <a:satOff val="37334"/>
            <a:lumOff val="-112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Map the datasets including the data flows and transformations onto the food chain</a:t>
          </a:r>
        </a:p>
      </dsp:txBody>
      <dsp:txXfrm>
        <a:off x="5973349" y="156850"/>
        <a:ext cx="1989663" cy="1935674"/>
      </dsp:txXfrm>
    </dsp:sp>
    <dsp:sp modelId="{3FE0A93D-AE17-490D-8D6C-DAEE09CBF3ED}">
      <dsp:nvSpPr>
        <dsp:cNvPr id="0" name=""/>
        <dsp:cNvSpPr/>
      </dsp:nvSpPr>
      <dsp:spPr>
        <a:xfrm>
          <a:off x="8234245" y="863034"/>
          <a:ext cx="447342" cy="5233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4445141"/>
            <a:satOff val="56001"/>
            <a:lumOff val="-16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8234245" y="967695"/>
        <a:ext cx="313139" cy="313984"/>
      </dsp:txXfrm>
    </dsp:sp>
    <dsp:sp modelId="{41AEEA06-1D50-4423-9356-F8974C67C001}">
      <dsp:nvSpPr>
        <dsp:cNvPr id="0" name=""/>
        <dsp:cNvSpPr/>
      </dsp:nvSpPr>
      <dsp:spPr>
        <a:xfrm>
          <a:off x="8867278" y="96628"/>
          <a:ext cx="2110107" cy="2056118"/>
        </a:xfrm>
        <a:prstGeom prst="roundRect">
          <a:avLst>
            <a:gd name="adj" fmla="val 10000"/>
          </a:avLst>
        </a:prstGeom>
        <a:solidFill>
          <a:schemeClr val="accent3">
            <a:hueOff val="4445141"/>
            <a:satOff val="56001"/>
            <a:lumOff val="-1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Develop a set of data interoperability recommendations for harmonising future nutrition and sustainability data</a:t>
          </a:r>
        </a:p>
      </dsp:txBody>
      <dsp:txXfrm>
        <a:off x="8927500" y="156850"/>
        <a:ext cx="1989663" cy="1935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698C32-5D5D-43D3-8F2F-4F66C10FACD1}" type="datetimeFigureOut">
              <a:rPr lang="en-GB" smtClean="0"/>
              <a:t>15/09/2023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3B672-CB87-4E5A-ABAC-E72E721411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856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Working as research scientist in the area of food policy.</a:t>
            </a:r>
          </a:p>
          <a:p>
            <a:endParaRPr lang="en-GB" dirty="0"/>
          </a:p>
          <a:p>
            <a:r>
              <a:rPr lang="en-GB" dirty="0"/>
              <a:t>This involves</a:t>
            </a:r>
          </a:p>
          <a:p>
            <a:endParaRPr lang="en-GB" dirty="0"/>
          </a:p>
          <a:p>
            <a:r>
              <a:rPr lang="en-GB" dirty="0"/>
              <a:t>Key areas of interest for us include supporting the transition of the system to more sustainable diets in the community whilst ensuring population nutritional status is maintained.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3B672-CB87-4E5A-ABAC-E72E7214117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6901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Challenges: nutrient inadequacies, global warming, sustainable transition, increasing inequalities</a:t>
            </a:r>
          </a:p>
          <a:p>
            <a:r>
              <a:rPr lang="en-GB" dirty="0"/>
              <a:t>Opportunities: Improved nutritional status, reduce </a:t>
            </a:r>
            <a:r>
              <a:rPr lang="en-GB" dirty="0" err="1"/>
              <a:t>ob</a:t>
            </a:r>
            <a:r>
              <a:rPr lang="en-GB" dirty="0"/>
              <a:t>, reduce risk </a:t>
            </a:r>
            <a:r>
              <a:rPr lang="en-GB" dirty="0" err="1"/>
              <a:t>ncds</a:t>
            </a:r>
            <a:r>
              <a:rPr lang="en-GB" dirty="0"/>
              <a:t>, collaboration, </a:t>
            </a:r>
          </a:p>
          <a:p>
            <a:r>
              <a:rPr lang="en-GB" dirty="0"/>
              <a:t>Sustainable food systems</a:t>
            </a:r>
          </a:p>
          <a:p>
            <a:endParaRPr lang="en-GB" dirty="0"/>
          </a:p>
          <a:p>
            <a:r>
              <a:rPr lang="en-GB" dirty="0"/>
              <a:t>Vulnerable population subgroups- such as those with lower SES</a:t>
            </a:r>
          </a:p>
          <a:p>
            <a:endParaRPr lang="en-GB" dirty="0"/>
          </a:p>
          <a:p>
            <a:r>
              <a:rPr lang="en-GB" dirty="0"/>
              <a:t>Terms of </a:t>
            </a:r>
          </a:p>
          <a:p>
            <a:endParaRPr lang="en-GB" dirty="0"/>
          </a:p>
          <a:p>
            <a:r>
              <a:rPr lang="en-GB" dirty="0"/>
              <a:t>Conway and McCarthy</a:t>
            </a:r>
          </a:p>
          <a:p>
            <a:endParaRPr lang="en-GB" dirty="0"/>
          </a:p>
          <a:p>
            <a:r>
              <a:rPr lang="en-GB" dirty="0"/>
              <a:t>Importance of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3B672-CB87-4E5A-ABAC-E72E7214117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 example of piece of ongoing work in terms of the food system</a:t>
            </a:r>
          </a:p>
          <a:p>
            <a:r>
              <a:rPr lang="en-GB" dirty="0"/>
              <a:t>Need data in formats that are interoperable to enable cross talk and give us clear picture of current </a:t>
            </a:r>
          </a:p>
          <a:p>
            <a:endParaRPr lang="en-GB" dirty="0"/>
          </a:p>
          <a:p>
            <a:r>
              <a:rPr lang="en-GB" dirty="0"/>
              <a:t>Could be exploited to optimise chain in terms of sustainability and productivity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3B672-CB87-4E5A-ABAC-E72E7214117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3814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Future of our work: don’t’ know true impact of what plant based diet would look like in the </a:t>
            </a:r>
            <a:r>
              <a:rPr lang="en-GB" dirty="0" err="1"/>
              <a:t>uk</a:t>
            </a:r>
            <a:endParaRPr lang="en-GB" dirty="0"/>
          </a:p>
          <a:p>
            <a:r>
              <a:rPr lang="en-GB" dirty="0"/>
              <a:t>New product development and products appearing on the shelf all the time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3B672-CB87-4E5A-ABAC-E72E7214117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422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333F4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907453F9-8BBE-7649-947D-8FDB7F035F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11366" y="0"/>
            <a:ext cx="6880633" cy="685800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592033"/>
            <a:ext cx="6356420" cy="15975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17626"/>
            <a:ext cx="5809891" cy="6523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BD300-2EE3-A240-AEEC-881EFA0D0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202914"/>
            <a:ext cx="2305780" cy="10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3467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F1A74-B5BF-3D42-A4A1-9B2ABD2A68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42832" y="1878768"/>
            <a:ext cx="5926112" cy="323577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Clr>
                <a:schemeClr val="bg2"/>
              </a:buClr>
              <a:buNone/>
              <a:defRPr sz="1867">
                <a:latin typeface="+mj-lt"/>
              </a:defRPr>
            </a:lvl1pPr>
            <a:lvl2pPr>
              <a:buClr>
                <a:schemeClr val="bg2"/>
              </a:buClr>
              <a:buNone/>
              <a:defRPr sz="1600">
                <a:latin typeface="+mj-lt"/>
              </a:defRPr>
            </a:lvl2pPr>
            <a:lvl3pPr>
              <a:buClr>
                <a:schemeClr val="bg2"/>
              </a:buClr>
              <a:buNone/>
              <a:defRPr sz="1467">
                <a:latin typeface="+mj-lt"/>
              </a:defRPr>
            </a:lvl3pPr>
            <a:lvl4pPr>
              <a:buClr>
                <a:schemeClr val="bg2"/>
              </a:buClr>
              <a:buNone/>
              <a:defRPr sz="1333">
                <a:latin typeface="+mj-lt"/>
              </a:defRPr>
            </a:lvl4pPr>
            <a:lvl5pPr>
              <a:buClr>
                <a:schemeClr val="bg2"/>
              </a:buClr>
              <a:buNone/>
              <a:defRPr sz="1067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2A509A0F-9F34-5D43-A5C1-D0FFBBE7D3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9529" y="739514"/>
            <a:ext cx="4103777" cy="479685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537774DE-59A9-9940-B061-6A7F1352F6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42833" y="1316102"/>
            <a:ext cx="5926111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 b="1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954FACA-893A-D849-A9BA-A835E0FE4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2832" y="739513"/>
            <a:ext cx="5926112" cy="3790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CC2EE3-CE5B-084D-B314-66E247CD874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6BCC958-A8E3-2246-BB13-00BB52D8C3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559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tat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2C6D25AF-4DB8-3F46-B1C2-7AFDD3E8C3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104F8148-0BDD-0543-AEEA-149A9C6ED07A}"/>
              </a:ext>
            </a:extLst>
          </p:cNvPr>
          <p:cNvGrpSpPr/>
          <p:nvPr userDrawn="1"/>
        </p:nvGrpSpPr>
        <p:grpSpPr>
          <a:xfrm>
            <a:off x="680135" y="2447891"/>
            <a:ext cx="2020396" cy="2020199"/>
            <a:chOff x="510101" y="1835918"/>
            <a:chExt cx="1515297" cy="151514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B694B1C-D3E5-0445-9FBD-0ED6F86E4947}"/>
                </a:ext>
              </a:extLst>
            </p:cNvPr>
            <p:cNvSpPr/>
            <p:nvPr userDrawn="1"/>
          </p:nvSpPr>
          <p:spPr>
            <a:xfrm>
              <a:off x="510249" y="1835918"/>
              <a:ext cx="1515149" cy="15151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604A586-568C-2A4C-990E-227B2938540B}"/>
                </a:ext>
              </a:extLst>
            </p:cNvPr>
            <p:cNvSpPr/>
            <p:nvPr userDrawn="1"/>
          </p:nvSpPr>
          <p:spPr>
            <a:xfrm>
              <a:off x="510101" y="1835918"/>
              <a:ext cx="1515149" cy="552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12339" y="742870"/>
            <a:ext cx="6367188" cy="536223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ctr">
              <a:lnSpc>
                <a:spcPts val="3467"/>
              </a:lnSpc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E937977-CFFE-1246-A6D1-C7601B75C7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12339" y="1316102"/>
            <a:ext cx="6367188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lnSpc>
                <a:spcPts val="2133"/>
              </a:lnSpc>
              <a:buNone/>
              <a:defRPr sz="1867" b="1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D56BB8-EE51-EE41-AC36-DBF694CBC1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135" y="2621427"/>
            <a:ext cx="2020199" cy="1262171"/>
          </a:xfrm>
          <a:prstGeom prst="rect">
            <a:avLst/>
          </a:prstGeom>
        </p:spPr>
        <p:txBody>
          <a:bodyPr wrap="square" lIns="108000" tIns="36000" rIns="108000" bIns="0" anchor="t" anchorCtr="0">
            <a:normAutofit/>
          </a:bodyPr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558D83A-E48D-5245-8866-7C769F66C3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36" y="3592592"/>
            <a:ext cx="2020593" cy="775597"/>
          </a:xfrm>
          <a:prstGeom prst="rect">
            <a:avLst/>
          </a:prstGeom>
        </p:spPr>
        <p:txBody>
          <a:bodyPr lIns="108000" tIns="0" rIns="108000" bIns="0" anchor="t" anchorCtr="0">
            <a:normAutofit/>
          </a:bodyPr>
          <a:lstStyle>
            <a:lvl1pPr marL="0" indent="0" algn="ctr">
              <a:buNone/>
              <a:defRPr sz="1867" cap="all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9439FE62-82C6-8349-A0DD-CB3BF9A67B4B}"/>
              </a:ext>
            </a:extLst>
          </p:cNvPr>
          <p:cNvGrpSpPr/>
          <p:nvPr userDrawn="1"/>
        </p:nvGrpSpPr>
        <p:grpSpPr>
          <a:xfrm>
            <a:off x="5085802" y="2447891"/>
            <a:ext cx="2020396" cy="2020199"/>
            <a:chOff x="510101" y="1835918"/>
            <a:chExt cx="1515297" cy="151514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01D8092-0B13-434A-8DA9-AF2B0BA98D5C}"/>
                </a:ext>
              </a:extLst>
            </p:cNvPr>
            <p:cNvSpPr/>
            <p:nvPr userDrawn="1"/>
          </p:nvSpPr>
          <p:spPr>
            <a:xfrm>
              <a:off x="510249" y="1835918"/>
              <a:ext cx="1515149" cy="15151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AA941B11-4A6E-FD4B-A2DE-1D0797928C20}"/>
                </a:ext>
              </a:extLst>
            </p:cNvPr>
            <p:cNvSpPr/>
            <p:nvPr userDrawn="1"/>
          </p:nvSpPr>
          <p:spPr>
            <a:xfrm>
              <a:off x="510101" y="1835918"/>
              <a:ext cx="1515149" cy="552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75" name="Text Placeholder 3">
            <a:extLst>
              <a:ext uri="{FF2B5EF4-FFF2-40B4-BE49-F238E27FC236}">
                <a16:creationId xmlns:a16="http://schemas.microsoft.com/office/drawing/2014/main" id="{FC451370-C6DE-F649-B7BF-F8EEF86430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5802" y="2621427"/>
            <a:ext cx="2020199" cy="1262171"/>
          </a:xfrm>
          <a:prstGeom prst="rect">
            <a:avLst/>
          </a:prstGeom>
        </p:spPr>
        <p:txBody>
          <a:bodyPr wrap="square" lIns="108000" tIns="36000" rIns="108000" bIns="0" anchor="t" anchorCtr="0">
            <a:normAutofit/>
          </a:bodyPr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13">
            <a:extLst>
              <a:ext uri="{FF2B5EF4-FFF2-40B4-BE49-F238E27FC236}">
                <a16:creationId xmlns:a16="http://schemas.microsoft.com/office/drawing/2014/main" id="{5FFB7A26-381F-5949-AFFF-62930CE24B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85802" y="3592592"/>
            <a:ext cx="2020593" cy="775597"/>
          </a:xfrm>
          <a:prstGeom prst="rect">
            <a:avLst/>
          </a:prstGeom>
        </p:spPr>
        <p:txBody>
          <a:bodyPr lIns="108000" tIns="0" rIns="108000" bIns="0" anchor="t" anchorCtr="0">
            <a:normAutofit/>
          </a:bodyPr>
          <a:lstStyle>
            <a:lvl1pPr marL="0" indent="0" algn="ctr">
              <a:buNone/>
              <a:defRPr sz="1867" cap="all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25D6824D-1FD2-B64F-85AE-2D19A9B11EFA}"/>
              </a:ext>
            </a:extLst>
          </p:cNvPr>
          <p:cNvGrpSpPr/>
          <p:nvPr userDrawn="1"/>
        </p:nvGrpSpPr>
        <p:grpSpPr>
          <a:xfrm>
            <a:off x="2874710" y="2447891"/>
            <a:ext cx="2020396" cy="2020199"/>
            <a:chOff x="510101" y="1835918"/>
            <a:chExt cx="1515297" cy="151514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561E1F42-9DD8-2644-8087-49EA783DA21B}"/>
                </a:ext>
              </a:extLst>
            </p:cNvPr>
            <p:cNvSpPr/>
            <p:nvPr userDrawn="1"/>
          </p:nvSpPr>
          <p:spPr>
            <a:xfrm>
              <a:off x="510249" y="1835918"/>
              <a:ext cx="1515149" cy="15151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202C1B6-97EF-3943-A9FF-0B51DA49EF07}"/>
                </a:ext>
              </a:extLst>
            </p:cNvPr>
            <p:cNvSpPr/>
            <p:nvPr userDrawn="1"/>
          </p:nvSpPr>
          <p:spPr>
            <a:xfrm>
              <a:off x="510101" y="1835918"/>
              <a:ext cx="1515149" cy="552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0" name="Text Placeholder 3">
            <a:extLst>
              <a:ext uri="{FF2B5EF4-FFF2-40B4-BE49-F238E27FC236}">
                <a16:creationId xmlns:a16="http://schemas.microsoft.com/office/drawing/2014/main" id="{10209BD2-72BE-094A-9845-13F3171FB3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4710" y="2621427"/>
            <a:ext cx="2020199" cy="1262171"/>
          </a:xfrm>
          <a:prstGeom prst="rect">
            <a:avLst/>
          </a:prstGeom>
        </p:spPr>
        <p:txBody>
          <a:bodyPr wrap="square" lIns="108000" tIns="36000" rIns="108000" bIns="0" anchor="t" anchorCtr="0">
            <a:normAutofit/>
          </a:bodyPr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1" name="Text Placeholder 13">
            <a:extLst>
              <a:ext uri="{FF2B5EF4-FFF2-40B4-BE49-F238E27FC236}">
                <a16:creationId xmlns:a16="http://schemas.microsoft.com/office/drawing/2014/main" id="{BEDC3B6E-454C-8E41-806A-8EBB27659BA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74710" y="3592592"/>
            <a:ext cx="2020593" cy="775597"/>
          </a:xfrm>
          <a:prstGeom prst="rect">
            <a:avLst/>
          </a:prstGeom>
        </p:spPr>
        <p:txBody>
          <a:bodyPr lIns="108000" tIns="0" rIns="108000" bIns="0" anchor="t" anchorCtr="0">
            <a:normAutofit/>
          </a:bodyPr>
          <a:lstStyle>
            <a:lvl1pPr marL="0" indent="0" algn="ctr">
              <a:buNone/>
              <a:defRPr sz="1867" cap="all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8AD753A8-232E-EF43-93FF-CE47ACE1357E}"/>
              </a:ext>
            </a:extLst>
          </p:cNvPr>
          <p:cNvGrpSpPr/>
          <p:nvPr userDrawn="1"/>
        </p:nvGrpSpPr>
        <p:grpSpPr>
          <a:xfrm>
            <a:off x="7307225" y="2460908"/>
            <a:ext cx="2020396" cy="2020199"/>
            <a:chOff x="510101" y="1835918"/>
            <a:chExt cx="1515297" cy="151514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314680E-3CE5-3F41-B81F-238D85DB4F37}"/>
                </a:ext>
              </a:extLst>
            </p:cNvPr>
            <p:cNvSpPr/>
            <p:nvPr userDrawn="1"/>
          </p:nvSpPr>
          <p:spPr>
            <a:xfrm>
              <a:off x="510249" y="1835918"/>
              <a:ext cx="1515149" cy="15151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4A7FBDF7-EDD4-D24B-A611-C5B677E36684}"/>
                </a:ext>
              </a:extLst>
            </p:cNvPr>
            <p:cNvSpPr/>
            <p:nvPr userDrawn="1"/>
          </p:nvSpPr>
          <p:spPr>
            <a:xfrm>
              <a:off x="510101" y="1835918"/>
              <a:ext cx="1515149" cy="552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85" name="Text Placeholder 3">
            <a:extLst>
              <a:ext uri="{FF2B5EF4-FFF2-40B4-BE49-F238E27FC236}">
                <a16:creationId xmlns:a16="http://schemas.microsoft.com/office/drawing/2014/main" id="{79D9274F-2D33-7D41-B805-ACFDCA28F81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07225" y="2634444"/>
            <a:ext cx="2020199" cy="1262171"/>
          </a:xfrm>
          <a:prstGeom prst="rect">
            <a:avLst/>
          </a:prstGeom>
        </p:spPr>
        <p:txBody>
          <a:bodyPr wrap="square" lIns="108000" tIns="36000" rIns="108000" bIns="0" anchor="t" anchorCtr="0">
            <a:normAutofit/>
          </a:bodyPr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13">
            <a:extLst>
              <a:ext uri="{FF2B5EF4-FFF2-40B4-BE49-F238E27FC236}">
                <a16:creationId xmlns:a16="http://schemas.microsoft.com/office/drawing/2014/main" id="{F0F0724E-2C86-BE44-930C-87AC902EE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07225" y="3592592"/>
            <a:ext cx="2020593" cy="775597"/>
          </a:xfrm>
          <a:prstGeom prst="rect">
            <a:avLst/>
          </a:prstGeom>
        </p:spPr>
        <p:txBody>
          <a:bodyPr lIns="108000" tIns="0" rIns="108000" bIns="0" anchor="t" anchorCtr="0">
            <a:normAutofit/>
          </a:bodyPr>
          <a:lstStyle>
            <a:lvl1pPr marL="0" indent="0" algn="ctr">
              <a:buNone/>
              <a:defRPr sz="1867" cap="all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340E1D9-357F-834C-879D-111055E95102}"/>
              </a:ext>
            </a:extLst>
          </p:cNvPr>
          <p:cNvGrpSpPr/>
          <p:nvPr userDrawn="1"/>
        </p:nvGrpSpPr>
        <p:grpSpPr>
          <a:xfrm>
            <a:off x="9528649" y="2447891"/>
            <a:ext cx="2020396" cy="2020199"/>
            <a:chOff x="510101" y="1835918"/>
            <a:chExt cx="1515297" cy="1515149"/>
          </a:xfrm>
        </p:grpSpPr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7DC5D386-CFBC-644F-997E-72CB59A79742}"/>
                </a:ext>
              </a:extLst>
            </p:cNvPr>
            <p:cNvSpPr/>
            <p:nvPr userDrawn="1"/>
          </p:nvSpPr>
          <p:spPr>
            <a:xfrm>
              <a:off x="510249" y="1835918"/>
              <a:ext cx="1515149" cy="151514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B6CB9AE-E3F9-A041-9E0A-6DC9CCC88D77}"/>
                </a:ext>
              </a:extLst>
            </p:cNvPr>
            <p:cNvSpPr/>
            <p:nvPr userDrawn="1"/>
          </p:nvSpPr>
          <p:spPr>
            <a:xfrm>
              <a:off x="510101" y="1835918"/>
              <a:ext cx="1515149" cy="5522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0" name="Text Placeholder 3">
            <a:extLst>
              <a:ext uri="{FF2B5EF4-FFF2-40B4-BE49-F238E27FC236}">
                <a16:creationId xmlns:a16="http://schemas.microsoft.com/office/drawing/2014/main" id="{3D9C2CE9-9336-9448-9A85-EDDE698F1F1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8649" y="2621427"/>
            <a:ext cx="2020199" cy="1262171"/>
          </a:xfrm>
          <a:prstGeom prst="rect">
            <a:avLst/>
          </a:prstGeom>
        </p:spPr>
        <p:txBody>
          <a:bodyPr wrap="square" lIns="108000" tIns="36000" rIns="108000" bIns="0" anchor="t" anchorCtr="0">
            <a:normAutofit/>
          </a:bodyPr>
          <a:lstStyle>
            <a:lvl1pPr marL="0" indent="0" algn="ctr">
              <a:buNone/>
              <a:defRPr sz="80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1" name="Text Placeholder 13">
            <a:extLst>
              <a:ext uri="{FF2B5EF4-FFF2-40B4-BE49-F238E27FC236}">
                <a16:creationId xmlns:a16="http://schemas.microsoft.com/office/drawing/2014/main" id="{BFBE17FB-EDF7-8E42-8CC6-3F36D846BB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528649" y="3592592"/>
            <a:ext cx="2020593" cy="775597"/>
          </a:xfrm>
          <a:prstGeom prst="rect">
            <a:avLst/>
          </a:prstGeom>
        </p:spPr>
        <p:txBody>
          <a:bodyPr lIns="108000" tIns="0" rIns="108000" bIns="0" anchor="t" anchorCtr="0">
            <a:normAutofit/>
          </a:bodyPr>
          <a:lstStyle>
            <a:lvl1pPr marL="0" indent="0" algn="ctr">
              <a:buNone/>
              <a:defRPr sz="1867" cap="all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4F42A9A-6597-E348-A34B-59E841A582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3572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tatement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D55D16-9CD5-5A49-86C0-3488879A82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049" t="63160" b="11871"/>
          <a:stretch/>
        </p:blipFill>
        <p:spPr>
          <a:xfrm>
            <a:off x="-1" y="0"/>
            <a:ext cx="9923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2490" y="666751"/>
            <a:ext cx="7334249" cy="56633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4267"/>
              </a:lnSpc>
              <a:defRPr sz="40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DA558A3-A3C5-634E-B09E-0EA8BF5EF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69" y="5632705"/>
            <a:ext cx="1512609" cy="6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607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Heavy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16604CA4-4E47-1047-BDC1-189DC6CDD5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9889" y="1915246"/>
            <a:ext cx="10772201" cy="3701069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ct val="150000"/>
              </a:lnSpc>
              <a:buClr>
                <a:schemeClr val="bg2"/>
              </a:buClr>
              <a:buNone/>
              <a:defRPr sz="1867">
                <a:latin typeface="+mj-lt"/>
              </a:defRPr>
            </a:lvl1pPr>
            <a:lvl2pPr>
              <a:lnSpc>
                <a:spcPct val="150000"/>
              </a:lnSpc>
              <a:buClr>
                <a:schemeClr val="bg2"/>
              </a:buClr>
              <a:buNone/>
              <a:defRPr sz="1600">
                <a:latin typeface="+mj-lt"/>
              </a:defRPr>
            </a:lvl2pPr>
            <a:lvl3pPr>
              <a:lnSpc>
                <a:spcPct val="150000"/>
              </a:lnSpc>
              <a:buClr>
                <a:schemeClr val="bg2"/>
              </a:buClr>
              <a:buNone/>
              <a:defRPr sz="1467">
                <a:latin typeface="+mj-lt"/>
              </a:defRPr>
            </a:lvl3pPr>
            <a:lvl4pPr>
              <a:lnSpc>
                <a:spcPct val="150000"/>
              </a:lnSpc>
              <a:buClr>
                <a:schemeClr val="bg2"/>
              </a:buClr>
              <a:buNone/>
              <a:defRPr sz="1333">
                <a:latin typeface="+mj-lt"/>
              </a:defRPr>
            </a:lvl4pPr>
            <a:lvl5pPr>
              <a:lnSpc>
                <a:spcPct val="150000"/>
              </a:lnSpc>
              <a:buClr>
                <a:schemeClr val="bg2"/>
              </a:buClr>
              <a:buNone/>
              <a:defRPr sz="1067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2D56D5-8860-D848-A197-7DA9A378E20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886" y="742871"/>
            <a:ext cx="10772201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67"/>
              </a:lnSpc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2E5499AE-7498-9844-80D9-AD2E93FEF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87" y="1316102"/>
            <a:ext cx="10772204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 b="1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10A026-A710-E040-8080-353A1DA96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BCDBA3-B06B-8442-9A2D-C85FF2663F4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18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ull Ou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286B9F8C-C92C-9A4C-BE34-E4EEBD21D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887" y="742871"/>
            <a:ext cx="5908933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67"/>
              </a:lnSpc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D91A3FE-22F3-FE40-A954-17C5E2F9F3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87" y="1316102"/>
            <a:ext cx="5908935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 b="1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63DF57F-7028-2343-9F2E-BF862A78A5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9886" y="1915246"/>
            <a:ext cx="10812155" cy="3701069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1pPr>
            <a:lvl2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2pPr>
            <a:lvl3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3pPr>
            <a:lvl4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4pPr>
            <a:lvl5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A49A3D-3F53-1549-BD81-76E76B2100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764A10-37E6-8F49-858D-E0F161F1E1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287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ull out and 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ABA59C-6DE0-FC4F-B741-66C99E4B49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8337" y="739515"/>
            <a:ext cx="4103777" cy="4517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20FE44AE-D1CC-824F-9AC5-DCD8635E46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887" y="742871"/>
            <a:ext cx="5908933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67"/>
              </a:lnSpc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FCFEDC5F-D89F-9C4C-81D6-7947AEB14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87" y="1316102"/>
            <a:ext cx="5908935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 b="1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3D2C18D-64F9-6D40-8EAF-98AAD5FA35D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19887" y="1915246"/>
            <a:ext cx="5908933" cy="3701069"/>
          </a:xfrm>
          <a:prstGeom prst="rect">
            <a:avLst/>
          </a:prstGeom>
        </p:spPr>
        <p:txBody>
          <a:bodyPr lIns="0" tIns="0" rIns="0" bIns="0" numCol="1" spcCol="360000">
            <a:normAutofit/>
          </a:bodyPr>
          <a:lstStyle>
            <a:lvl1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1pPr>
            <a:lvl2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2pPr>
            <a:lvl3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3pPr>
            <a:lvl4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4pPr>
            <a:lvl5pPr>
              <a:lnSpc>
                <a:spcPct val="150000"/>
              </a:lnSpc>
              <a:buClr>
                <a:schemeClr val="bg2"/>
              </a:buClr>
              <a:buFont typeface="Arial" panose="020B0604020202020204" pitchFamily="34" charset="0"/>
              <a:buChar char="•"/>
              <a:defRPr sz="2133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79D0B0-3821-AC44-A256-1A20892361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0CB0A3-BD0B-4749-8420-A3A8BAAB444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923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Profi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C60407E-8034-8541-A28B-94B25A4538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57" t="73376" r="-12078" b="-2688"/>
          <a:stretch/>
        </p:blipFill>
        <p:spPr>
          <a:xfrm>
            <a:off x="0" y="0"/>
            <a:ext cx="9957448" cy="377525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F1A74-B5BF-3D42-A4A1-9B2ABD2A68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4453" y="3469799"/>
            <a:ext cx="3556348" cy="214189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buClr>
                <a:schemeClr val="bg2"/>
              </a:buClr>
              <a:buFont typeface="Arial" panose="020B0604020202020204" pitchFamily="34" charset="0"/>
              <a:buNone/>
              <a:defRPr sz="1600">
                <a:latin typeface="+mj-lt"/>
              </a:defRPr>
            </a:lvl1pPr>
            <a:lvl2pPr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2pPr>
            <a:lvl3pPr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3pPr>
            <a:lvl4pPr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4pPr>
            <a:lvl5pPr>
              <a:buClr>
                <a:schemeClr val="bg2"/>
              </a:buClr>
              <a:buFont typeface="Arial" panose="020B0604020202020204" pitchFamily="34" charset="0"/>
              <a:buChar char="•"/>
              <a:defRPr sz="1600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96F4A6-477C-2841-A79F-613736E4B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40100" y="707775"/>
            <a:ext cx="3110091" cy="90583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3467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94BDDF3-DCED-EA4F-89C3-B82BFD270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101" y="1836432"/>
            <a:ext cx="3110092" cy="714857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 b="1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DD30D954-1D58-BE41-988F-5423FEF4559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22490" y="722490"/>
            <a:ext cx="1714500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2B38F6E8-6334-3144-BCE5-9FD9F58CCA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22490" y="3897190"/>
            <a:ext cx="1714500" cy="1714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B88EBA61-0EEC-754C-B3E9-C105D5C84A6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15201" y="707775"/>
            <a:ext cx="4152257" cy="490391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2D510DE-4ABD-AE4C-8B1E-FE6B4C5A01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469F71F-0628-824E-A7CC-7AD4B5D74B5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5628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Free Area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4680CEE-AA86-534B-AF41-99FE5106A3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2AB53FA-2B1F-0846-944A-20B1D73014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7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Full Imag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AC1FFC-357F-2142-A344-818DEA78CC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707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DEDAB3-311B-A847-AB1F-C5032881B7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87C3C6-86FD-894D-93FC-3AAB25E152F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41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Aerial Shot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video game&#10;&#10;Description automatically generated with medium confidence">
            <a:extLst>
              <a:ext uri="{FF2B5EF4-FFF2-40B4-BE49-F238E27FC236}">
                <a16:creationId xmlns:a16="http://schemas.microsoft.com/office/drawing/2014/main" id="{B7306B5E-2089-8643-91B0-038540E8F1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7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F3202758-626D-BF40-8303-270644D7DB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1" y="1"/>
            <a:ext cx="609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592033"/>
            <a:ext cx="6356420" cy="15975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17626"/>
            <a:ext cx="5809891" cy="6523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BD300-2EE3-A240-AEEC-881EFA0D0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202914"/>
            <a:ext cx="2305780" cy="10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141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Quadram Elevations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2D68EF98-B480-5448-AC58-B0AC07D1B1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203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End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F1A74-B5BF-3D42-A4A1-9B2ABD2A68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840" y="3026831"/>
            <a:ext cx="5810251" cy="1330680"/>
          </a:xfrm>
          <a:prstGeom prst="rect">
            <a:avLst/>
          </a:prstGeom>
        </p:spPr>
        <p:txBody>
          <a:bodyPr lIns="0" tIns="0" rIns="0" bIns="0"/>
          <a:lstStyle>
            <a:lvl1pPr>
              <a:buClr>
                <a:schemeClr val="bg2"/>
              </a:buClr>
              <a:buNone/>
              <a:defRPr sz="1600" b="1">
                <a:solidFill>
                  <a:schemeClr val="bg1"/>
                </a:solidFill>
                <a:latin typeface="+mn-lt"/>
              </a:defRPr>
            </a:lvl1pPr>
            <a:lvl2pPr>
              <a:buClr>
                <a:schemeClr val="bg2"/>
              </a:buClr>
              <a:buNone/>
              <a:defRPr sz="1600">
                <a:solidFill>
                  <a:schemeClr val="bg1"/>
                </a:solidFill>
                <a:latin typeface="+mj-lt"/>
              </a:defRPr>
            </a:lvl2pPr>
            <a:lvl3pPr>
              <a:buClr>
                <a:schemeClr val="bg2"/>
              </a:buClr>
              <a:buNone/>
              <a:defRPr sz="1467">
                <a:solidFill>
                  <a:schemeClr val="bg1"/>
                </a:solidFill>
                <a:latin typeface="+mj-lt"/>
              </a:defRPr>
            </a:lvl3pPr>
            <a:lvl4pPr>
              <a:buClr>
                <a:schemeClr val="bg2"/>
              </a:buClr>
              <a:buNone/>
              <a:defRPr sz="1333">
                <a:solidFill>
                  <a:schemeClr val="bg1"/>
                </a:solidFill>
                <a:latin typeface="+mj-lt"/>
              </a:defRPr>
            </a:lvl4pPr>
            <a:lvl5pPr>
              <a:buClr>
                <a:schemeClr val="bg2"/>
              </a:buClr>
              <a:buNone/>
              <a:defRPr sz="10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A82A18-0556-9C4E-A4E5-77911D60BCCE}"/>
              </a:ext>
            </a:extLst>
          </p:cNvPr>
          <p:cNvSpPr txBox="1"/>
          <p:nvPr userDrawn="1"/>
        </p:nvSpPr>
        <p:spPr>
          <a:xfrm>
            <a:off x="837838" y="1137498"/>
            <a:ext cx="6082249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33" dirty="0">
                <a:solidFill>
                  <a:schemeClr val="bg1"/>
                </a:solidFill>
                <a:latin typeface="+mj-lt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A2037A-5357-6647-B0C0-FCF84A4A1700}"/>
              </a:ext>
            </a:extLst>
          </p:cNvPr>
          <p:cNvSpPr txBox="1"/>
          <p:nvPr userDrawn="1"/>
        </p:nvSpPr>
        <p:spPr>
          <a:xfrm>
            <a:off x="837837" y="5468301"/>
            <a:ext cx="209628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+mj-lt"/>
              </a:rPr>
              <a:t>Quadram</a:t>
            </a:r>
            <a:r>
              <a:rPr lang="en-US" sz="1600" dirty="0">
                <a:solidFill>
                  <a:schemeClr val="bg1"/>
                </a:solidFill>
                <a:latin typeface="+mj-lt"/>
              </a:rPr>
              <a:t> Institute 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Norwich Research Park </a:t>
            </a:r>
          </a:p>
          <a:p>
            <a:r>
              <a:rPr lang="en-US" sz="1600" dirty="0">
                <a:solidFill>
                  <a:schemeClr val="bg1"/>
                </a:solidFill>
                <a:latin typeface="+mj-lt"/>
              </a:rPr>
              <a:t>Norfolk NR4 7UQ</a:t>
            </a:r>
          </a:p>
          <a:p>
            <a:endParaRPr lang="en-US" sz="16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6E32891-A6F5-E046-B7D1-F2A3F5CE52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7498" y="5267022"/>
            <a:ext cx="2305780" cy="10630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B902213-1CC0-E04E-AC70-3B91141AAF8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7169" y="6035983"/>
            <a:ext cx="1051624" cy="20030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3E056A-3F97-814F-B390-9C8B67F26167}"/>
              </a:ext>
            </a:extLst>
          </p:cNvPr>
          <p:cNvSpPr txBox="1"/>
          <p:nvPr userDrawn="1"/>
        </p:nvSpPr>
        <p:spPr>
          <a:xfrm>
            <a:off x="6015053" y="5468302"/>
            <a:ext cx="23057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 err="1">
                <a:solidFill>
                  <a:schemeClr val="bg2"/>
                </a:solidFill>
                <a:latin typeface="+mn-lt"/>
              </a:rPr>
              <a:t>quadram.ac.uk</a:t>
            </a:r>
            <a:endParaRPr lang="en-US" sz="1600" b="1" dirty="0">
              <a:solidFill>
                <a:schemeClr val="bg2"/>
              </a:solidFill>
              <a:latin typeface="+mn-lt"/>
            </a:endParaRPr>
          </a:p>
          <a:p>
            <a:endParaRPr lang="en-US" sz="1600" b="1" dirty="0">
              <a:solidFill>
                <a:schemeClr val="bg2"/>
              </a:solidFill>
              <a:latin typeface="+mn-lt"/>
            </a:endParaRPr>
          </a:p>
          <a:p>
            <a:r>
              <a:rPr lang="en-US" sz="1600" b="1" dirty="0">
                <a:solidFill>
                  <a:schemeClr val="bg2"/>
                </a:solidFill>
                <a:latin typeface="+mn-lt"/>
              </a:rPr>
              <a:t>Follow us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91DB0C4-5397-B04A-B9C0-803115F90E30}"/>
              </a:ext>
            </a:extLst>
          </p:cNvPr>
          <p:cNvCxnSpPr>
            <a:cxnSpLocks/>
          </p:cNvCxnSpPr>
          <p:nvPr userDrawn="1"/>
        </p:nvCxnSpPr>
        <p:spPr>
          <a:xfrm>
            <a:off x="0" y="2201925"/>
            <a:ext cx="4622243" cy="0"/>
          </a:xfrm>
          <a:prstGeom prst="line">
            <a:avLst/>
          </a:prstGeom>
          <a:ln w="76200">
            <a:solidFill>
              <a:srgbClr val="B5BD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5B3965BB-58A8-AD48-A804-E4F8C483FEA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328" y="6035983"/>
            <a:ext cx="212565" cy="20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53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F03B52D8-DBE1-F741-B44B-5FED4FF38D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2600" y="0"/>
            <a:ext cx="66294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592033"/>
            <a:ext cx="6356420" cy="15975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17626"/>
            <a:ext cx="5809891" cy="6523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BD300-2EE3-A240-AEEC-881EFA0D0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202914"/>
            <a:ext cx="2305780" cy="10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39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95B2AF04-CFF4-1A46-BF4F-D40B0DB04D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6661" y="0"/>
            <a:ext cx="57553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592033"/>
            <a:ext cx="6356420" cy="15975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17626"/>
            <a:ext cx="5809891" cy="6523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BD300-2EE3-A240-AEEC-881EFA0D0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202914"/>
            <a:ext cx="2305780" cy="10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73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351CF735-6388-3F40-8BB6-C2CC60E565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592033"/>
            <a:ext cx="6356420" cy="15975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17626"/>
            <a:ext cx="5809891" cy="6523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BD300-2EE3-A240-AEEC-881EFA0D0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202914"/>
            <a:ext cx="2305780" cy="10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10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alendar&#10;&#10;Description automatically generated">
            <a:extLst>
              <a:ext uri="{FF2B5EF4-FFF2-40B4-BE49-F238E27FC236}">
                <a16:creationId xmlns:a16="http://schemas.microsoft.com/office/drawing/2014/main" id="{A18BEB5A-6A7E-3343-85AD-DF6FA88FBC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25885" y="-1"/>
            <a:ext cx="6466116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592033"/>
            <a:ext cx="6356420" cy="15975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17626"/>
            <a:ext cx="5809891" cy="6523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BD300-2EE3-A240-AEEC-881EFA0D0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202914"/>
            <a:ext cx="2305780" cy="10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8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calendar&#10;&#10;Description automatically generated">
            <a:extLst>
              <a:ext uri="{FF2B5EF4-FFF2-40B4-BE49-F238E27FC236}">
                <a16:creationId xmlns:a16="http://schemas.microsoft.com/office/drawing/2014/main" id="{F7186286-CC6B-5B40-94DE-9DF12C39A0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"/>
            <a:ext cx="609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1" y="592033"/>
            <a:ext cx="6356420" cy="1597527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lnSpc>
                <a:spcPts val="4267"/>
              </a:lnSpc>
              <a:defRPr sz="4267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617626"/>
            <a:ext cx="5809891" cy="65238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9BD300-2EE3-A240-AEEC-881EFA0D07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5202914"/>
            <a:ext cx="2305780" cy="106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50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hapt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B015B3-D5B0-A24E-AD1C-A0BEAFFE19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886" t="59607" b="10751"/>
          <a:stretch/>
        </p:blipFill>
        <p:spPr>
          <a:xfrm>
            <a:off x="1" y="0"/>
            <a:ext cx="992372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2490" y="666751"/>
            <a:ext cx="7334249" cy="5663325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lnSpc>
                <a:spcPts val="4267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0E18F-3337-5846-A3B8-28F7C1513B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0669" y="5632705"/>
            <a:ext cx="1512609" cy="69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7918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xt &amp;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7ABA59C-6DE0-FC4F-B741-66C99E4B49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68337" y="739515"/>
            <a:ext cx="4103777" cy="451703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E0E18F-3337-5846-A3B8-28F7C1513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0986" y="6063799"/>
            <a:ext cx="1198613" cy="552607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BF1A74-B5BF-3D42-A4A1-9B2ABD2A683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9887" y="1915246"/>
            <a:ext cx="5928564" cy="3701069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Clr>
                <a:schemeClr val="bg2"/>
              </a:buClr>
              <a:buNone/>
              <a:defRPr sz="1867">
                <a:latin typeface="+mj-lt"/>
              </a:defRPr>
            </a:lvl1pPr>
            <a:lvl2pPr indent="0">
              <a:buClr>
                <a:schemeClr val="bg2"/>
              </a:buClr>
              <a:buNone/>
              <a:defRPr sz="1600">
                <a:latin typeface="+mj-lt"/>
              </a:defRPr>
            </a:lvl2pPr>
            <a:lvl3pPr indent="0">
              <a:buClr>
                <a:schemeClr val="bg2"/>
              </a:buClr>
              <a:buNone/>
              <a:defRPr sz="1467">
                <a:latin typeface="+mj-lt"/>
              </a:defRPr>
            </a:lvl3pPr>
            <a:lvl4pPr indent="0">
              <a:buClr>
                <a:schemeClr val="bg2"/>
              </a:buClr>
              <a:buNone/>
              <a:defRPr sz="1333">
                <a:latin typeface="+mj-lt"/>
              </a:defRPr>
            </a:lvl4pPr>
            <a:lvl5pPr indent="0">
              <a:buClr>
                <a:schemeClr val="bg2"/>
              </a:buClr>
              <a:buNone/>
              <a:defRPr sz="1067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196F4A6-477C-2841-A79F-613736E4B4E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19887" y="742871"/>
            <a:ext cx="5908933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algn="l">
              <a:lnSpc>
                <a:spcPts val="3467"/>
              </a:lnSpc>
              <a:defRPr sz="3200">
                <a:solidFill>
                  <a:schemeClr val="accent5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94BDDF3-DCED-EA4F-89C3-B82BFD2705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87" y="1316102"/>
            <a:ext cx="5908935" cy="365125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ts val="2133"/>
              </a:lnSpc>
              <a:buNone/>
              <a:defRPr sz="1867" b="1">
                <a:solidFill>
                  <a:schemeClr val="bg2"/>
                </a:solidFill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78BF98-6598-4C41-B9B4-42201F3F087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063798"/>
            <a:ext cx="10262716" cy="79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27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53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accent5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accent5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5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accent5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11" Type="http://schemas.openxmlformats.org/officeDocument/2006/relationships/diagramColors" Target="../diagrams/colors2.xml"/><Relationship Id="rId5" Type="http://schemas.openxmlformats.org/officeDocument/2006/relationships/image" Target="../media/image21.png"/><Relationship Id="rId15" Type="http://schemas.openxmlformats.org/officeDocument/2006/relationships/image" Target="../media/image26.png"/><Relationship Id="rId10" Type="http://schemas.openxmlformats.org/officeDocument/2006/relationships/diagramQuickStyle" Target="../diagrams/quickStyle2.xml"/><Relationship Id="rId4" Type="http://schemas.openxmlformats.org/officeDocument/2006/relationships/image" Target="../media/image20.svg"/><Relationship Id="rId9" Type="http://schemas.openxmlformats.org/officeDocument/2006/relationships/diagramLayout" Target="../diagrams/layout2.xml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3">
            <a:extLst>
              <a:ext uri="{FF2B5EF4-FFF2-40B4-BE49-F238E27FC236}">
                <a16:creationId xmlns:a16="http://schemas.microsoft.com/office/drawing/2014/main" id="{946AD241-85BE-4A2B-B78F-D2C1E55B1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8701" y="940079"/>
            <a:ext cx="8418887" cy="2488921"/>
          </a:xfrm>
        </p:spPr>
        <p:txBody>
          <a:bodyPr>
            <a:normAutofit/>
          </a:bodyPr>
          <a:lstStyle/>
          <a:p>
            <a:pPr algn="ctr"/>
            <a:r>
              <a:rPr lang="en-GB" sz="4400" dirty="0">
                <a:cs typeface="Calibri Light"/>
              </a:rPr>
              <a:t>Reformation or Revolution? </a:t>
            </a:r>
            <a:br>
              <a:rPr lang="en-GB" sz="4400" dirty="0">
                <a:cs typeface="Calibri Light"/>
              </a:rPr>
            </a:br>
            <a:r>
              <a:rPr lang="en-GB" sz="4400" dirty="0">
                <a:cs typeface="Calibri Light"/>
              </a:rPr>
              <a:t>The Future of Food</a:t>
            </a:r>
            <a:endParaRPr lang="en-US" sz="4400" dirty="0">
              <a:cs typeface="Calibri Light"/>
            </a:endParaRPr>
          </a:p>
        </p:txBody>
      </p:sp>
      <p:sp>
        <p:nvSpPr>
          <p:cNvPr id="5" name="Subtitle 14">
            <a:extLst>
              <a:ext uri="{FF2B5EF4-FFF2-40B4-BE49-F238E27FC236}">
                <a16:creationId xmlns:a16="http://schemas.microsoft.com/office/drawing/2014/main" id="{02B6DA99-1866-4C8E-979F-74C92A72B8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5495" y="4448425"/>
            <a:ext cx="5809891" cy="652385"/>
          </a:xfrm>
        </p:spPr>
        <p:txBody>
          <a:bodyPr>
            <a:noAutofit/>
          </a:bodyPr>
          <a:lstStyle/>
          <a:p>
            <a:r>
              <a:rPr lang="en-GB" sz="2800" dirty="0"/>
              <a:t>Dr Laura Bardon</a:t>
            </a:r>
          </a:p>
          <a:p>
            <a:r>
              <a:rPr lang="en-US" sz="2800" dirty="0">
                <a:cs typeface="Calibri Light"/>
              </a:rPr>
              <a:t>Research Scientist (food policy)</a:t>
            </a:r>
          </a:p>
        </p:txBody>
      </p:sp>
    </p:spTree>
    <p:extLst>
      <p:ext uri="{BB962C8B-B14F-4D97-AF65-F5344CB8AC3E}">
        <p14:creationId xmlns:p14="http://schemas.microsoft.com/office/powerpoint/2010/main" val="4062087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0CEEA182-5D1D-06FF-C884-7E607811B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1346418"/>
              </p:ext>
            </p:extLst>
          </p:nvPr>
        </p:nvGraphicFramePr>
        <p:xfrm>
          <a:off x="3441075" y="209863"/>
          <a:ext cx="8356183" cy="5734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85B5A2E8-590F-87FB-C180-8683F0D79CF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7297" r="23068"/>
          <a:stretch/>
        </p:blipFill>
        <p:spPr>
          <a:xfrm>
            <a:off x="529706" y="1296397"/>
            <a:ext cx="3502648" cy="426520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A999213-E5FE-B551-F2E5-4649187F4221}"/>
              </a:ext>
            </a:extLst>
          </p:cNvPr>
          <p:cNvSpPr txBox="1"/>
          <p:nvPr/>
        </p:nvSpPr>
        <p:spPr>
          <a:xfrm>
            <a:off x="6468699" y="2351782"/>
            <a:ext cx="27802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5"/>
                </a:solidFill>
              </a:rPr>
              <a:t>Opportunities and Challenges</a:t>
            </a:r>
          </a:p>
        </p:txBody>
      </p:sp>
    </p:spTree>
    <p:extLst>
      <p:ext uri="{BB962C8B-B14F-4D97-AF65-F5344CB8AC3E}">
        <p14:creationId xmlns:p14="http://schemas.microsoft.com/office/powerpoint/2010/main" val="3584996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55A4AD2-9796-C068-3803-C408C32A2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886" y="500576"/>
            <a:ext cx="10852518" cy="708341"/>
          </a:xfrm>
        </p:spPr>
        <p:txBody>
          <a:bodyPr>
            <a:noAutofit/>
          </a:bodyPr>
          <a:lstStyle/>
          <a:p>
            <a:r>
              <a:rPr lang="en-GB" sz="2600" b="1" dirty="0">
                <a:latin typeface="Arial" panose="020B0604020202020204" pitchFamily="34" charset="0"/>
                <a:ea typeface="Arial" panose="020B0604020202020204" pitchFamily="34" charset="0"/>
              </a:rPr>
              <a:t>Development of a sustainability data map for the UK dairy food chain</a:t>
            </a:r>
            <a:endParaRPr lang="en-GB" sz="2600" b="1" dirty="0"/>
          </a:p>
        </p:txBody>
      </p:sp>
      <p:pic>
        <p:nvPicPr>
          <p:cNvPr id="10" name="Graphic 9" descr="Checklist with solid fill">
            <a:extLst>
              <a:ext uri="{FF2B5EF4-FFF2-40B4-BE49-F238E27FC236}">
                <a16:creationId xmlns:a16="http://schemas.microsoft.com/office/drawing/2014/main" id="{DCE44952-0D70-EF15-FEA7-C762213E5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82824" y="1365082"/>
            <a:ext cx="1824000" cy="1824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522BDE18-07AB-5C70-071A-69821B5AB0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087" y="1423569"/>
            <a:ext cx="1824000" cy="170702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CB3DE19C-E8CF-B2A3-8CD8-20F2EBA4E9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7350" y="1660844"/>
            <a:ext cx="1824000" cy="123248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578EB59-67BF-3620-9E2F-FEBA0D5724A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4612" y="1731574"/>
            <a:ext cx="1824000" cy="109102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6DC8684-E3DB-97F0-9125-1D7935491421}"/>
              </a:ext>
            </a:extLst>
          </p:cNvPr>
          <p:cNvCxnSpPr>
            <a:cxnSpLocks/>
          </p:cNvCxnSpPr>
          <p:nvPr/>
        </p:nvCxnSpPr>
        <p:spPr>
          <a:xfrm>
            <a:off x="3095256" y="1423568"/>
            <a:ext cx="0" cy="2005432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6BD38E0-0719-3FE6-EB6C-7804C7881FB3}"/>
              </a:ext>
            </a:extLst>
          </p:cNvPr>
          <p:cNvCxnSpPr>
            <a:cxnSpLocks/>
          </p:cNvCxnSpPr>
          <p:nvPr/>
        </p:nvCxnSpPr>
        <p:spPr>
          <a:xfrm>
            <a:off x="6303926" y="1423568"/>
            <a:ext cx="0" cy="2005432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82E85C-80B3-4DCF-3ACE-B3AFCA0AD1B8}"/>
              </a:ext>
            </a:extLst>
          </p:cNvPr>
          <p:cNvCxnSpPr>
            <a:cxnSpLocks/>
          </p:cNvCxnSpPr>
          <p:nvPr/>
        </p:nvCxnSpPr>
        <p:spPr>
          <a:xfrm>
            <a:off x="9170303" y="1423568"/>
            <a:ext cx="0" cy="2005432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41" name="Diagram 40">
            <a:extLst>
              <a:ext uri="{FF2B5EF4-FFF2-40B4-BE49-F238E27FC236}">
                <a16:creationId xmlns:a16="http://schemas.microsoft.com/office/drawing/2014/main" id="{1FFC5ECB-513F-4B0C-E924-47776733C0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9298924"/>
              </p:ext>
            </p:extLst>
          </p:nvPr>
        </p:nvGraphicFramePr>
        <p:xfrm>
          <a:off x="719886" y="3429000"/>
          <a:ext cx="10982212" cy="2249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4EF23F8-95FB-45BE-F28A-2D7464C49109}"/>
              </a:ext>
            </a:extLst>
          </p:cNvPr>
          <p:cNvCxnSpPr/>
          <p:nvPr/>
        </p:nvCxnSpPr>
        <p:spPr>
          <a:xfrm>
            <a:off x="724613" y="3429000"/>
            <a:ext cx="10982212" cy="0"/>
          </a:xfrm>
          <a:prstGeom prst="line">
            <a:avLst/>
          </a:prstGeom>
          <a:ln w="28575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6" name="Picture 55" descr="Food Standards Agency - Wikipedia">
            <a:extLst>
              <a:ext uri="{FF2B5EF4-FFF2-40B4-BE49-F238E27FC236}">
                <a16:creationId xmlns:a16="http://schemas.microsoft.com/office/drawing/2014/main" id="{265B384B-6CB0-54C9-A0C2-77F1BC0E4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88" y="6145967"/>
            <a:ext cx="1560336" cy="61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4" descr="Department for Environment, Food and Rural Affairs - Wikipedia">
            <a:extLst>
              <a:ext uri="{FF2B5EF4-FFF2-40B4-BE49-F238E27FC236}">
                <a16:creationId xmlns:a16="http://schemas.microsoft.com/office/drawing/2014/main" id="{74615275-C1BE-C6D2-B437-62A84FB6A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40" y="6130065"/>
            <a:ext cx="1228148" cy="62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Dairy UK - The voice of the UK dairy industry">
            <a:extLst>
              <a:ext uri="{FF2B5EF4-FFF2-40B4-BE49-F238E27FC236}">
                <a16:creationId xmlns:a16="http://schemas.microsoft.com/office/drawing/2014/main" id="{8050A631-C1B7-08CD-5F01-0C30324D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5804" y="6130065"/>
            <a:ext cx="2000753" cy="629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07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B0A8198-EE57-B39F-D870-40467BFAD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080" y="787841"/>
            <a:ext cx="8210363" cy="536223"/>
          </a:xfrm>
        </p:spPr>
        <p:txBody>
          <a:bodyPr>
            <a:normAutofit/>
          </a:bodyPr>
          <a:lstStyle/>
          <a:p>
            <a:r>
              <a:rPr lang="en-GB" b="1" dirty="0"/>
              <a:t>What does the future of the food system look like?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C26816F-0477-AF6B-575C-A6F2AA8D71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0135" y="4510188"/>
            <a:ext cx="2020199" cy="126217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Stakeholder engagement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D025844-C07C-FB53-B744-9939F4E4FA6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085802" y="4510188"/>
            <a:ext cx="2020199" cy="126217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Innovative new product development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A18899D-1974-3418-267C-3B47E484E2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874710" y="4510188"/>
            <a:ext cx="2020199" cy="1262171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Generate evidence for public health policy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79A53B4-407E-117E-439D-68C9AF709FB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307225" y="4523205"/>
            <a:ext cx="2020199" cy="126217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Product reformulation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9C6FC9D-77BF-DAAA-7DD6-410506E57B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528649" y="4510188"/>
            <a:ext cx="2020199" cy="1262171"/>
          </a:xfrm>
        </p:spPr>
        <p:txBody>
          <a:bodyPr>
            <a:normAutofit/>
          </a:bodyPr>
          <a:lstStyle/>
          <a:p>
            <a:r>
              <a:rPr lang="en-GB" sz="2400" dirty="0">
                <a:solidFill>
                  <a:schemeClr val="tx1"/>
                </a:solidFill>
                <a:latin typeface="+mn-lt"/>
              </a:rPr>
              <a:t>Continuous nutrition monitoring</a:t>
            </a:r>
          </a:p>
        </p:txBody>
      </p:sp>
      <p:pic>
        <p:nvPicPr>
          <p:cNvPr id="23" name="Graphic 22" descr="Food Safety outline">
            <a:extLst>
              <a:ext uri="{FF2B5EF4-FFF2-40B4-BE49-F238E27FC236}">
                <a16:creationId xmlns:a16="http://schemas.microsoft.com/office/drawing/2014/main" id="{B17D46D2-CC72-44A9-1B69-07A86C6AB4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4566" y="2971800"/>
            <a:ext cx="914400" cy="914400"/>
          </a:xfrm>
          <a:prstGeom prst="rect">
            <a:avLst/>
          </a:prstGeom>
        </p:spPr>
      </p:pic>
      <p:pic>
        <p:nvPicPr>
          <p:cNvPr id="25" name="Graphic 24" descr="Scientist female outline">
            <a:extLst>
              <a:ext uri="{FF2B5EF4-FFF2-40B4-BE49-F238E27FC236}">
                <a16:creationId xmlns:a16="http://schemas.microsoft.com/office/drawing/2014/main" id="{77AC415A-11D6-C666-B08B-D5213DDEBD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49991" y="2971800"/>
            <a:ext cx="914400" cy="914400"/>
          </a:xfrm>
          <a:prstGeom prst="rect">
            <a:avLst/>
          </a:prstGeom>
        </p:spPr>
      </p:pic>
      <p:pic>
        <p:nvPicPr>
          <p:cNvPr id="27" name="Graphic 26" descr="Chef female outline">
            <a:extLst>
              <a:ext uri="{FF2B5EF4-FFF2-40B4-BE49-F238E27FC236}">
                <a16:creationId xmlns:a16="http://schemas.microsoft.com/office/drawing/2014/main" id="{A70AFEA6-C626-7642-35E7-295222CC39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55416" y="2971800"/>
            <a:ext cx="914400" cy="914400"/>
          </a:xfrm>
          <a:prstGeom prst="rect">
            <a:avLst/>
          </a:prstGeom>
        </p:spPr>
      </p:pic>
      <p:pic>
        <p:nvPicPr>
          <p:cNvPr id="29" name="Graphic 28" descr="Statistics with solid fill">
            <a:extLst>
              <a:ext uri="{FF2B5EF4-FFF2-40B4-BE49-F238E27FC236}">
                <a16:creationId xmlns:a16="http://schemas.microsoft.com/office/drawing/2014/main" id="{FE6C4709-86D3-B128-E71B-179F4EC2485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444225" y="2971800"/>
            <a:ext cx="914400" cy="914400"/>
          </a:xfrm>
          <a:prstGeom prst="rect">
            <a:avLst/>
          </a:prstGeom>
        </p:spPr>
      </p:pic>
      <p:pic>
        <p:nvPicPr>
          <p:cNvPr id="33" name="Graphic 32" descr="Social network with solid fill">
            <a:extLst>
              <a:ext uri="{FF2B5EF4-FFF2-40B4-BE49-F238E27FC236}">
                <a16:creationId xmlns:a16="http://schemas.microsoft.com/office/drawing/2014/main" id="{948AC381-DBD0-E34E-7CA2-856DAF82D84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33034" y="29718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398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Quadram Institute">
      <a:dk1>
        <a:srgbClr val="000000"/>
      </a:dk1>
      <a:lt1>
        <a:srgbClr val="FFFFFF"/>
      </a:lt1>
      <a:dk2>
        <a:srgbClr val="009681"/>
      </a:dk2>
      <a:lt2>
        <a:srgbClr val="B5BD00"/>
      </a:lt2>
      <a:accent1>
        <a:srgbClr val="CF4520"/>
      </a:accent1>
      <a:accent2>
        <a:srgbClr val="FF9E1B"/>
      </a:accent2>
      <a:accent3>
        <a:srgbClr val="48A23F"/>
      </a:accent3>
      <a:accent4>
        <a:srgbClr val="00778B"/>
      </a:accent4>
      <a:accent5>
        <a:srgbClr val="333F48"/>
      </a:accent5>
      <a:accent6>
        <a:srgbClr val="009681"/>
      </a:accent6>
      <a:hlink>
        <a:srgbClr val="B5BD00"/>
      </a:hlink>
      <a:folHlink>
        <a:srgbClr val="FF9E1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I Corporate Slide Deck July 2022_  -  Read-Only" id="{4533C1E3-3953-41A4-BC96-DEC1B580F2AB}" vid="{F6D80B58-25C8-4FD2-8567-12CF004403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</TotalTime>
  <Words>299</Words>
  <Application>Microsoft Office PowerPoint</Application>
  <PresentationFormat>Widescreen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1_Office Theme</vt:lpstr>
      <vt:lpstr>Reformation or Revolution?  The Future of Food</vt:lpstr>
      <vt:lpstr>PowerPoint Presentation</vt:lpstr>
      <vt:lpstr>Development of a sustainability data map for the UK dairy food chain</vt:lpstr>
      <vt:lpstr>What does the future of the food system look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Reformation or Revolution?  The Future of Food</dc:title>
  <dc:creator>Laura Bardon (QIB)</dc:creator>
  <cp:lastModifiedBy>Laura Bardon (QIB)</cp:lastModifiedBy>
  <cp:revision>1</cp:revision>
  <dcterms:created xsi:type="dcterms:W3CDTF">2023-09-15T11:08:13Z</dcterms:created>
  <dcterms:modified xsi:type="dcterms:W3CDTF">2023-09-15T16:00:31Z</dcterms:modified>
</cp:coreProperties>
</file>