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72" r:id="rId2"/>
    <p:sldId id="377" r:id="rId3"/>
    <p:sldId id="380" r:id="rId4"/>
    <p:sldId id="378" r:id="rId5"/>
    <p:sldId id="356" r:id="rId6"/>
    <p:sldId id="38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37262B0-ECED-4E0F-B4BB-77AB8777CAEB}" type="doc">
      <dgm:prSet loTypeId="urn:microsoft.com/office/officeart/2011/layout/ConvergingText" loCatId="process" qsTypeId="urn:microsoft.com/office/officeart/2005/8/quickstyle/simple2" qsCatId="simple" csTypeId="urn:microsoft.com/office/officeart/2005/8/colors/accent0_3" csCatId="mainScheme" phldr="1"/>
      <dgm:spPr/>
      <dgm:t>
        <a:bodyPr/>
        <a:lstStyle/>
        <a:p>
          <a:endParaRPr lang="en-GB"/>
        </a:p>
      </dgm:t>
    </dgm:pt>
    <dgm:pt modelId="{FADD3A23-C25D-4370-8CB9-B2659837C35F}">
      <dgm:prSet phldrT="[Text]"/>
      <dgm:spPr/>
      <dgm:t>
        <a:bodyPr/>
        <a:lstStyle/>
        <a:p>
          <a:r>
            <a:rPr lang="en-GB"/>
            <a:t>Systemic change</a:t>
          </a:r>
        </a:p>
      </dgm:t>
    </dgm:pt>
    <dgm:pt modelId="{4ACF3793-B344-43F4-A5D4-3E1471B65873}" type="parTrans" cxnId="{B9AE9DA2-DB62-4456-A72A-D806BA61A5C5}">
      <dgm:prSet/>
      <dgm:spPr/>
      <dgm:t>
        <a:bodyPr/>
        <a:lstStyle/>
        <a:p>
          <a:endParaRPr lang="en-GB"/>
        </a:p>
      </dgm:t>
    </dgm:pt>
    <dgm:pt modelId="{35E4A9EA-73D2-402D-8725-99D27994C347}" type="sibTrans" cxnId="{B9AE9DA2-DB62-4456-A72A-D806BA61A5C5}">
      <dgm:prSet/>
      <dgm:spPr/>
      <dgm:t>
        <a:bodyPr/>
        <a:lstStyle/>
        <a:p>
          <a:endParaRPr lang="en-GB"/>
        </a:p>
      </dgm:t>
    </dgm:pt>
    <dgm:pt modelId="{43607752-ECE0-46BF-921F-C3713A96CD42}">
      <dgm:prSet phldrT="[Text]"/>
      <dgm:spPr/>
      <dgm:t>
        <a:bodyPr/>
        <a:lstStyle/>
        <a:p>
          <a:r>
            <a:rPr lang="en-GB" dirty="0"/>
            <a:t>River Catchment</a:t>
          </a:r>
        </a:p>
        <a:p>
          <a:r>
            <a:rPr lang="en-GB" b="1" i="1" dirty="0"/>
            <a:t>Conceptual framework</a:t>
          </a:r>
        </a:p>
      </dgm:t>
    </dgm:pt>
    <dgm:pt modelId="{A6656D5A-C3AD-4F12-9D8B-12BBB47EE10B}" type="parTrans" cxnId="{757074E9-5ABB-4237-AFC4-D2D5F49FC156}">
      <dgm:prSet/>
      <dgm:spPr/>
      <dgm:t>
        <a:bodyPr/>
        <a:lstStyle/>
        <a:p>
          <a:endParaRPr lang="en-GB"/>
        </a:p>
      </dgm:t>
    </dgm:pt>
    <dgm:pt modelId="{FD8AC0F4-1441-4C35-96D9-2DB8AA415195}" type="sibTrans" cxnId="{757074E9-5ABB-4237-AFC4-D2D5F49FC156}">
      <dgm:prSet/>
      <dgm:spPr/>
      <dgm:t>
        <a:bodyPr/>
        <a:lstStyle/>
        <a:p>
          <a:endParaRPr lang="en-GB"/>
        </a:p>
      </dgm:t>
    </dgm:pt>
    <dgm:pt modelId="{1FA42CFD-B9C4-45FB-9823-832BFA4B4A15}">
      <dgm:prSet phldrT="[Text]"/>
      <dgm:spPr/>
      <dgm:t>
        <a:bodyPr/>
        <a:lstStyle/>
        <a:p>
          <a:r>
            <a:rPr lang="en-GB" dirty="0"/>
            <a:t>Natural flood management</a:t>
          </a:r>
        </a:p>
        <a:p>
          <a:r>
            <a:rPr lang="en-GB" b="1" i="1" dirty="0"/>
            <a:t>Problem solving</a:t>
          </a:r>
        </a:p>
      </dgm:t>
    </dgm:pt>
    <dgm:pt modelId="{BD5CE555-4DAF-41EB-9945-6D8429AF70AB}" type="parTrans" cxnId="{029137AA-19AA-4790-8C76-71D7DD38C4E8}">
      <dgm:prSet/>
      <dgm:spPr/>
      <dgm:t>
        <a:bodyPr/>
        <a:lstStyle/>
        <a:p>
          <a:endParaRPr lang="en-GB"/>
        </a:p>
      </dgm:t>
    </dgm:pt>
    <dgm:pt modelId="{AFC68352-6D5D-456C-A5A3-49DA39A29FAD}" type="sibTrans" cxnId="{029137AA-19AA-4790-8C76-71D7DD38C4E8}">
      <dgm:prSet/>
      <dgm:spPr/>
      <dgm:t>
        <a:bodyPr/>
        <a:lstStyle/>
        <a:p>
          <a:endParaRPr lang="en-GB"/>
        </a:p>
      </dgm:t>
    </dgm:pt>
    <dgm:pt modelId="{B682DE2C-A29E-4502-B6A3-6602CEF7E844}">
      <dgm:prSet phldrT="[Text]"/>
      <dgm:spPr/>
      <dgm:t>
        <a:bodyPr/>
        <a:lstStyle/>
        <a:p>
          <a:r>
            <a:rPr lang="en-GB" dirty="0"/>
            <a:t>Nature-based solutions</a:t>
          </a:r>
        </a:p>
        <a:p>
          <a:r>
            <a:rPr lang="en-GB" b="1" i="1" dirty="0"/>
            <a:t>Lower cost, longer term?</a:t>
          </a:r>
        </a:p>
      </dgm:t>
    </dgm:pt>
    <dgm:pt modelId="{F201E957-568A-4279-8E83-47031079C1A8}" type="parTrans" cxnId="{B3C5FD30-5ED0-4C93-8845-40708E3AF758}">
      <dgm:prSet/>
      <dgm:spPr/>
      <dgm:t>
        <a:bodyPr/>
        <a:lstStyle/>
        <a:p>
          <a:endParaRPr lang="en-GB"/>
        </a:p>
      </dgm:t>
    </dgm:pt>
    <dgm:pt modelId="{52C70294-D99B-41C6-9573-4365D766839D}" type="sibTrans" cxnId="{B3C5FD30-5ED0-4C93-8845-40708E3AF758}">
      <dgm:prSet/>
      <dgm:spPr/>
      <dgm:t>
        <a:bodyPr/>
        <a:lstStyle/>
        <a:p>
          <a:endParaRPr lang="en-GB"/>
        </a:p>
      </dgm:t>
    </dgm:pt>
    <dgm:pt modelId="{C34178D5-9603-4648-896D-56FBCA849F37}">
      <dgm:prSet phldrT="[Text]"/>
      <dgm:spPr/>
      <dgm:t>
        <a:bodyPr/>
        <a:lstStyle/>
        <a:p>
          <a:r>
            <a:rPr lang="en-GB" dirty="0"/>
            <a:t>Natural Capital appraisal</a:t>
          </a:r>
        </a:p>
        <a:p>
          <a:r>
            <a:rPr lang="en-GB" b="1" i="1" dirty="0"/>
            <a:t>Risk + Opportunity</a:t>
          </a:r>
        </a:p>
      </dgm:t>
    </dgm:pt>
    <dgm:pt modelId="{D0B75AAE-AAAC-4BEF-BD06-5CA8DE5B8A52}" type="parTrans" cxnId="{6F213189-D7FC-4E2B-A44A-CBEE5945ABFC}">
      <dgm:prSet/>
      <dgm:spPr/>
      <dgm:t>
        <a:bodyPr/>
        <a:lstStyle/>
        <a:p>
          <a:endParaRPr lang="en-GB"/>
        </a:p>
      </dgm:t>
    </dgm:pt>
    <dgm:pt modelId="{8BEC69FD-C286-47E8-8556-113668F5C781}" type="sibTrans" cxnId="{6F213189-D7FC-4E2B-A44A-CBEE5945ABFC}">
      <dgm:prSet/>
      <dgm:spPr/>
      <dgm:t>
        <a:bodyPr/>
        <a:lstStyle/>
        <a:p>
          <a:endParaRPr lang="en-GB"/>
        </a:p>
      </dgm:t>
    </dgm:pt>
    <dgm:pt modelId="{E1E979E7-4398-4D01-9F9C-914BFC34C851}" type="pres">
      <dgm:prSet presAssocID="{F37262B0-ECED-4E0F-B4BB-77AB8777CAEB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89AA263F-662E-41D7-ABC4-BD4D18A2C3D0}" type="pres">
      <dgm:prSet presAssocID="{FADD3A23-C25D-4370-8CB9-B2659837C35F}" presName="composite" presStyleCnt="0"/>
      <dgm:spPr/>
    </dgm:pt>
    <dgm:pt modelId="{0A3C506F-6565-4DB4-8F10-B35F55F3EF83}" type="pres">
      <dgm:prSet presAssocID="{FADD3A23-C25D-4370-8CB9-B2659837C35F}" presName="ParentAccent1" presStyleLbl="alignNode1" presStyleIdx="0" presStyleCnt="42"/>
      <dgm:spPr/>
    </dgm:pt>
    <dgm:pt modelId="{6BDEDE58-4CC6-4E85-9029-72D3C5444DCE}" type="pres">
      <dgm:prSet presAssocID="{FADD3A23-C25D-4370-8CB9-B2659837C35F}" presName="ParentAccent2" presStyleLbl="alignNode1" presStyleIdx="1" presStyleCnt="42"/>
      <dgm:spPr/>
    </dgm:pt>
    <dgm:pt modelId="{26FDE715-990B-452F-8377-C477CE4596BC}" type="pres">
      <dgm:prSet presAssocID="{FADD3A23-C25D-4370-8CB9-B2659837C35F}" presName="ParentAccent3" presStyleLbl="alignNode1" presStyleIdx="2" presStyleCnt="42"/>
      <dgm:spPr/>
    </dgm:pt>
    <dgm:pt modelId="{5AC3B043-5471-440D-B9EA-E1181C03AE2B}" type="pres">
      <dgm:prSet presAssocID="{FADD3A23-C25D-4370-8CB9-B2659837C35F}" presName="ParentAccent4" presStyleLbl="alignNode1" presStyleIdx="3" presStyleCnt="42"/>
      <dgm:spPr/>
    </dgm:pt>
    <dgm:pt modelId="{D1F2E2FB-7D79-4E02-9541-8B2A76CC2C7E}" type="pres">
      <dgm:prSet presAssocID="{FADD3A23-C25D-4370-8CB9-B2659837C35F}" presName="ParentAccent5" presStyleLbl="alignNode1" presStyleIdx="4" presStyleCnt="42"/>
      <dgm:spPr/>
    </dgm:pt>
    <dgm:pt modelId="{A9593F8A-CC87-4D75-BE36-C272974C0229}" type="pres">
      <dgm:prSet presAssocID="{FADD3A23-C25D-4370-8CB9-B2659837C35F}" presName="ParentAccent6" presStyleLbl="alignNode1" presStyleIdx="5" presStyleCnt="42"/>
      <dgm:spPr/>
    </dgm:pt>
    <dgm:pt modelId="{EE48A76B-59FE-4EF1-8897-8C1943D9EC6F}" type="pres">
      <dgm:prSet presAssocID="{FADD3A23-C25D-4370-8CB9-B2659837C35F}" presName="ParentAccent7" presStyleLbl="alignNode1" presStyleIdx="6" presStyleCnt="42"/>
      <dgm:spPr/>
    </dgm:pt>
    <dgm:pt modelId="{1DF05ACA-4CC3-458C-B948-3B52BEEF0DC3}" type="pres">
      <dgm:prSet presAssocID="{FADD3A23-C25D-4370-8CB9-B2659837C35F}" presName="ParentAccent8" presStyleLbl="alignNode1" presStyleIdx="7" presStyleCnt="42"/>
      <dgm:spPr/>
    </dgm:pt>
    <dgm:pt modelId="{87E02C75-8ED2-4D65-836F-B11D5619EABB}" type="pres">
      <dgm:prSet presAssocID="{FADD3A23-C25D-4370-8CB9-B2659837C35F}" presName="ParentAccent9" presStyleLbl="alignNode1" presStyleIdx="8" presStyleCnt="42"/>
      <dgm:spPr/>
    </dgm:pt>
    <dgm:pt modelId="{6990932D-169C-4E7D-B234-FF16D6ED681C}" type="pres">
      <dgm:prSet presAssocID="{FADD3A23-C25D-4370-8CB9-B2659837C35F}" presName="ParentAccent10" presStyleLbl="alignNode1" presStyleIdx="9" presStyleCnt="42"/>
      <dgm:spPr/>
    </dgm:pt>
    <dgm:pt modelId="{52BFFC0E-39DB-4BF9-9CAC-E7500BBBB72C}" type="pres">
      <dgm:prSet presAssocID="{FADD3A23-C25D-4370-8CB9-B2659837C35F}" presName="Parent" presStyleLbl="alignNode1" presStyleIdx="10" presStyleCnt="42">
        <dgm:presLayoutVars>
          <dgm:chMax val="5"/>
          <dgm:chPref val="3"/>
          <dgm:bulletEnabled val="1"/>
        </dgm:presLayoutVars>
      </dgm:prSet>
      <dgm:spPr/>
    </dgm:pt>
    <dgm:pt modelId="{87909D82-43F8-4617-84E6-8734C0889EA9}" type="pres">
      <dgm:prSet presAssocID="{43607752-ECE0-46BF-921F-C3713A96CD42}" presName="Child1Accent1" presStyleLbl="alignNode1" presStyleIdx="11" presStyleCnt="42"/>
      <dgm:spPr/>
    </dgm:pt>
    <dgm:pt modelId="{52085EFF-4196-4FA4-B4BC-3E7A0A80C93E}" type="pres">
      <dgm:prSet presAssocID="{43607752-ECE0-46BF-921F-C3713A96CD42}" presName="Child1Accent2" presStyleLbl="alignNode1" presStyleIdx="12" presStyleCnt="42"/>
      <dgm:spPr/>
    </dgm:pt>
    <dgm:pt modelId="{BB8FEA91-EF29-4F5E-9F3E-65EA143A58EB}" type="pres">
      <dgm:prSet presAssocID="{43607752-ECE0-46BF-921F-C3713A96CD42}" presName="Child1Accent3" presStyleLbl="alignNode1" presStyleIdx="13" presStyleCnt="42"/>
      <dgm:spPr/>
    </dgm:pt>
    <dgm:pt modelId="{EB3192AA-C5E0-489C-B6A9-1E437F3904A4}" type="pres">
      <dgm:prSet presAssocID="{43607752-ECE0-46BF-921F-C3713A96CD42}" presName="Child1Accent4" presStyleLbl="alignNode1" presStyleIdx="14" presStyleCnt="42"/>
      <dgm:spPr/>
    </dgm:pt>
    <dgm:pt modelId="{D21393FB-B6E7-40CB-A83F-B5E40791A71E}" type="pres">
      <dgm:prSet presAssocID="{43607752-ECE0-46BF-921F-C3713A96CD42}" presName="Child1Accent5" presStyleLbl="alignNode1" presStyleIdx="15" presStyleCnt="42"/>
      <dgm:spPr/>
    </dgm:pt>
    <dgm:pt modelId="{FFB77869-006B-47FD-808A-AD0FF3761A2C}" type="pres">
      <dgm:prSet presAssocID="{43607752-ECE0-46BF-921F-C3713A96CD42}" presName="Child1Accent6" presStyleLbl="alignNode1" presStyleIdx="16" presStyleCnt="42"/>
      <dgm:spPr/>
    </dgm:pt>
    <dgm:pt modelId="{048856AD-5EF5-4D74-9AC3-FD9CCE757F6B}" type="pres">
      <dgm:prSet presAssocID="{43607752-ECE0-46BF-921F-C3713A96CD42}" presName="Child1Accent7" presStyleLbl="alignNode1" presStyleIdx="17" presStyleCnt="42"/>
      <dgm:spPr/>
    </dgm:pt>
    <dgm:pt modelId="{A85AA390-1659-4B84-A895-3D824183D926}" type="pres">
      <dgm:prSet presAssocID="{43607752-ECE0-46BF-921F-C3713A96CD42}" presName="Child1Accent8" presStyleLbl="alignNode1" presStyleIdx="18" presStyleCnt="42"/>
      <dgm:spPr/>
    </dgm:pt>
    <dgm:pt modelId="{6E0E9F90-8610-4B73-945B-780DE25E3D49}" type="pres">
      <dgm:prSet presAssocID="{43607752-ECE0-46BF-921F-C3713A96CD42}" presName="Child1Accent9" presStyleLbl="alignNode1" presStyleIdx="19" presStyleCnt="42"/>
      <dgm:spPr/>
    </dgm:pt>
    <dgm:pt modelId="{0BBD2B03-B561-4C13-98BE-E179101743FF}" type="pres">
      <dgm:prSet presAssocID="{43607752-ECE0-46BF-921F-C3713A96CD42}" presName="Child1" presStyleLbl="revTx" presStyleIdx="0" presStyleCnt="4">
        <dgm:presLayoutVars>
          <dgm:chMax/>
          <dgm:chPref val="0"/>
          <dgm:bulletEnabled val="1"/>
        </dgm:presLayoutVars>
      </dgm:prSet>
      <dgm:spPr/>
    </dgm:pt>
    <dgm:pt modelId="{033A67D6-DB9D-4DCE-B817-0AFBB9BF7864}" type="pres">
      <dgm:prSet presAssocID="{1FA42CFD-B9C4-45FB-9823-832BFA4B4A15}" presName="Child2Accent1" presStyleLbl="alignNode1" presStyleIdx="20" presStyleCnt="42"/>
      <dgm:spPr/>
    </dgm:pt>
    <dgm:pt modelId="{CD7C7D3E-FB5C-4BD3-BBEE-B3FC0DECE604}" type="pres">
      <dgm:prSet presAssocID="{1FA42CFD-B9C4-45FB-9823-832BFA4B4A15}" presName="Child2Accent2" presStyleLbl="alignNode1" presStyleIdx="21" presStyleCnt="42"/>
      <dgm:spPr/>
    </dgm:pt>
    <dgm:pt modelId="{53868985-9BC6-4DD9-92F9-16071F48298F}" type="pres">
      <dgm:prSet presAssocID="{1FA42CFD-B9C4-45FB-9823-832BFA4B4A15}" presName="Child2Accent3" presStyleLbl="alignNode1" presStyleIdx="22" presStyleCnt="42"/>
      <dgm:spPr/>
    </dgm:pt>
    <dgm:pt modelId="{57D8CE4B-6FC1-49C2-8837-F657D94ECD54}" type="pres">
      <dgm:prSet presAssocID="{1FA42CFD-B9C4-45FB-9823-832BFA4B4A15}" presName="Child2Accent4" presStyleLbl="alignNode1" presStyleIdx="23" presStyleCnt="42"/>
      <dgm:spPr/>
    </dgm:pt>
    <dgm:pt modelId="{1D2C9E22-8B5C-410E-9D67-753844D23E5F}" type="pres">
      <dgm:prSet presAssocID="{1FA42CFD-B9C4-45FB-9823-832BFA4B4A15}" presName="Child2Accent5" presStyleLbl="alignNode1" presStyleIdx="24" presStyleCnt="42"/>
      <dgm:spPr/>
    </dgm:pt>
    <dgm:pt modelId="{0E0724BB-E32B-48FC-85E6-AAA8A8FB6085}" type="pres">
      <dgm:prSet presAssocID="{1FA42CFD-B9C4-45FB-9823-832BFA4B4A15}" presName="Child2Accent6" presStyleLbl="alignNode1" presStyleIdx="25" presStyleCnt="42"/>
      <dgm:spPr/>
    </dgm:pt>
    <dgm:pt modelId="{05CD4E72-9E94-4849-B99C-C4643CC04439}" type="pres">
      <dgm:prSet presAssocID="{1FA42CFD-B9C4-45FB-9823-832BFA4B4A15}" presName="Child2Accent7" presStyleLbl="alignNode1" presStyleIdx="26" presStyleCnt="42"/>
      <dgm:spPr/>
    </dgm:pt>
    <dgm:pt modelId="{4C1F4C61-D1A0-45DC-A7D9-826FE62DDF41}" type="pres">
      <dgm:prSet presAssocID="{1FA42CFD-B9C4-45FB-9823-832BFA4B4A15}" presName="Child2" presStyleLbl="revTx" presStyleIdx="1" presStyleCnt="4">
        <dgm:presLayoutVars>
          <dgm:chMax/>
          <dgm:chPref val="0"/>
          <dgm:bulletEnabled val="1"/>
        </dgm:presLayoutVars>
      </dgm:prSet>
      <dgm:spPr/>
    </dgm:pt>
    <dgm:pt modelId="{AA3B59C8-F4D9-4256-84C0-9AE6227D4772}" type="pres">
      <dgm:prSet presAssocID="{B682DE2C-A29E-4502-B6A3-6602CEF7E844}" presName="Child3Accent1" presStyleLbl="alignNode1" presStyleIdx="27" presStyleCnt="42"/>
      <dgm:spPr/>
    </dgm:pt>
    <dgm:pt modelId="{2F7AEB07-A52D-4D19-8C57-D0C9544C2CFB}" type="pres">
      <dgm:prSet presAssocID="{B682DE2C-A29E-4502-B6A3-6602CEF7E844}" presName="Child3Accent2" presStyleLbl="alignNode1" presStyleIdx="28" presStyleCnt="42"/>
      <dgm:spPr/>
    </dgm:pt>
    <dgm:pt modelId="{AADD13A1-132C-4D14-851C-2CCDF217D0BD}" type="pres">
      <dgm:prSet presAssocID="{B682DE2C-A29E-4502-B6A3-6602CEF7E844}" presName="Child3Accent3" presStyleLbl="alignNode1" presStyleIdx="29" presStyleCnt="42"/>
      <dgm:spPr/>
    </dgm:pt>
    <dgm:pt modelId="{885B4FD1-AAAC-48F1-82EC-50E03DC19C5D}" type="pres">
      <dgm:prSet presAssocID="{B682DE2C-A29E-4502-B6A3-6602CEF7E844}" presName="Child3Accent4" presStyleLbl="alignNode1" presStyleIdx="30" presStyleCnt="42"/>
      <dgm:spPr/>
    </dgm:pt>
    <dgm:pt modelId="{C44CD2DF-19A6-44B1-AE56-C026A8030392}" type="pres">
      <dgm:prSet presAssocID="{B682DE2C-A29E-4502-B6A3-6602CEF7E844}" presName="Child3Accent5" presStyleLbl="alignNode1" presStyleIdx="31" presStyleCnt="42"/>
      <dgm:spPr/>
    </dgm:pt>
    <dgm:pt modelId="{24941232-E62F-4269-B4BD-6F42544FF3E5}" type="pres">
      <dgm:prSet presAssocID="{B682DE2C-A29E-4502-B6A3-6602CEF7E844}" presName="Child3Accent6" presStyleLbl="alignNode1" presStyleIdx="32" presStyleCnt="42"/>
      <dgm:spPr/>
    </dgm:pt>
    <dgm:pt modelId="{F2DE63D4-3099-412D-80DE-360B02C5A898}" type="pres">
      <dgm:prSet presAssocID="{B682DE2C-A29E-4502-B6A3-6602CEF7E844}" presName="Child3Accent7" presStyleLbl="alignNode1" presStyleIdx="33" presStyleCnt="42"/>
      <dgm:spPr/>
    </dgm:pt>
    <dgm:pt modelId="{0EFFC85E-6F26-480C-B007-954E08FA0796}" type="pres">
      <dgm:prSet presAssocID="{B682DE2C-A29E-4502-B6A3-6602CEF7E844}" presName="Child3" presStyleLbl="revTx" presStyleIdx="2" presStyleCnt="4">
        <dgm:presLayoutVars>
          <dgm:chMax/>
          <dgm:chPref val="0"/>
          <dgm:bulletEnabled val="1"/>
        </dgm:presLayoutVars>
      </dgm:prSet>
      <dgm:spPr/>
    </dgm:pt>
    <dgm:pt modelId="{0F60859D-4EEF-450F-9753-3D0F22400E46}" type="pres">
      <dgm:prSet presAssocID="{C34178D5-9603-4648-896D-56FBCA849F37}" presName="Child4Accent1" presStyleLbl="alignNode1" presStyleIdx="34" presStyleCnt="42"/>
      <dgm:spPr/>
    </dgm:pt>
    <dgm:pt modelId="{583A145A-BC34-4B3B-A9CE-5C2676BA32A8}" type="pres">
      <dgm:prSet presAssocID="{C34178D5-9603-4648-896D-56FBCA849F37}" presName="Child4Accent2" presStyleLbl="alignNode1" presStyleIdx="35" presStyleCnt="42"/>
      <dgm:spPr/>
    </dgm:pt>
    <dgm:pt modelId="{7AD19059-A91B-4CE9-B11F-5AE28924F457}" type="pres">
      <dgm:prSet presAssocID="{C34178D5-9603-4648-896D-56FBCA849F37}" presName="Child4Accent3" presStyleLbl="alignNode1" presStyleIdx="36" presStyleCnt="42"/>
      <dgm:spPr/>
    </dgm:pt>
    <dgm:pt modelId="{C3D1E747-F1E6-4A05-9048-E9CE352BE0E5}" type="pres">
      <dgm:prSet presAssocID="{C34178D5-9603-4648-896D-56FBCA849F37}" presName="Child4Accent4" presStyleLbl="alignNode1" presStyleIdx="37" presStyleCnt="42"/>
      <dgm:spPr/>
    </dgm:pt>
    <dgm:pt modelId="{B3A818C4-ECE1-4B65-9200-8F41999DFEF2}" type="pres">
      <dgm:prSet presAssocID="{C34178D5-9603-4648-896D-56FBCA849F37}" presName="Child4Accent5" presStyleLbl="alignNode1" presStyleIdx="38" presStyleCnt="42"/>
      <dgm:spPr/>
    </dgm:pt>
    <dgm:pt modelId="{D73C3941-00E6-4FEA-A018-F82F3738624E}" type="pres">
      <dgm:prSet presAssocID="{C34178D5-9603-4648-896D-56FBCA849F37}" presName="Child4Accent6" presStyleLbl="alignNode1" presStyleIdx="39" presStyleCnt="42"/>
      <dgm:spPr/>
    </dgm:pt>
    <dgm:pt modelId="{ACC89487-FCBE-4CDA-9ED9-2D0FF0453CCF}" type="pres">
      <dgm:prSet presAssocID="{C34178D5-9603-4648-896D-56FBCA849F37}" presName="Child4Accent7" presStyleLbl="alignNode1" presStyleIdx="40" presStyleCnt="42"/>
      <dgm:spPr/>
    </dgm:pt>
    <dgm:pt modelId="{43876AC4-70B5-471B-A819-78CCB9B602A5}" type="pres">
      <dgm:prSet presAssocID="{C34178D5-9603-4648-896D-56FBCA849F37}" presName="Child4Accent8" presStyleLbl="alignNode1" presStyleIdx="41" presStyleCnt="42"/>
      <dgm:spPr/>
    </dgm:pt>
    <dgm:pt modelId="{FBD92BE8-92E8-467E-B56D-FCEED18337ED}" type="pres">
      <dgm:prSet presAssocID="{C34178D5-9603-4648-896D-56FBCA849F37}" presName="Child4" presStyleLbl="revTx" presStyleIdx="3" presStyleCnt="4">
        <dgm:presLayoutVars>
          <dgm:chMax/>
          <dgm:chPref val="0"/>
          <dgm:bulletEnabled val="1"/>
        </dgm:presLayoutVars>
      </dgm:prSet>
      <dgm:spPr/>
    </dgm:pt>
  </dgm:ptLst>
  <dgm:cxnLst>
    <dgm:cxn modelId="{6B225B2E-405B-4A77-89C2-8A2E2149579D}" type="presOf" srcId="{F37262B0-ECED-4E0F-B4BB-77AB8777CAEB}" destId="{E1E979E7-4398-4D01-9F9C-914BFC34C851}" srcOrd="0" destOrd="0" presId="urn:microsoft.com/office/officeart/2011/layout/ConvergingText"/>
    <dgm:cxn modelId="{B3C5FD30-5ED0-4C93-8845-40708E3AF758}" srcId="{FADD3A23-C25D-4370-8CB9-B2659837C35F}" destId="{B682DE2C-A29E-4502-B6A3-6602CEF7E844}" srcOrd="2" destOrd="0" parTransId="{F201E957-568A-4279-8E83-47031079C1A8}" sibTransId="{52C70294-D99B-41C6-9573-4365D766839D}"/>
    <dgm:cxn modelId="{41135139-99AC-4654-B758-811E29A4B52E}" type="presOf" srcId="{FADD3A23-C25D-4370-8CB9-B2659837C35F}" destId="{52BFFC0E-39DB-4BF9-9CAC-E7500BBBB72C}" srcOrd="0" destOrd="0" presId="urn:microsoft.com/office/officeart/2011/layout/ConvergingText"/>
    <dgm:cxn modelId="{09FB8179-E351-48BE-BCC4-4641DC910164}" type="presOf" srcId="{B682DE2C-A29E-4502-B6A3-6602CEF7E844}" destId="{0EFFC85E-6F26-480C-B007-954E08FA0796}" srcOrd="0" destOrd="0" presId="urn:microsoft.com/office/officeart/2011/layout/ConvergingText"/>
    <dgm:cxn modelId="{6F213189-D7FC-4E2B-A44A-CBEE5945ABFC}" srcId="{FADD3A23-C25D-4370-8CB9-B2659837C35F}" destId="{C34178D5-9603-4648-896D-56FBCA849F37}" srcOrd="3" destOrd="0" parTransId="{D0B75AAE-AAAC-4BEF-BD06-5CA8DE5B8A52}" sibTransId="{8BEC69FD-C286-47E8-8556-113668F5C781}"/>
    <dgm:cxn modelId="{BAB4A293-26CF-415D-86B9-9BB8877FD0BC}" type="presOf" srcId="{1FA42CFD-B9C4-45FB-9823-832BFA4B4A15}" destId="{4C1F4C61-D1A0-45DC-A7D9-826FE62DDF41}" srcOrd="0" destOrd="0" presId="urn:microsoft.com/office/officeart/2011/layout/ConvergingText"/>
    <dgm:cxn modelId="{B9AE9DA2-DB62-4456-A72A-D806BA61A5C5}" srcId="{F37262B0-ECED-4E0F-B4BB-77AB8777CAEB}" destId="{FADD3A23-C25D-4370-8CB9-B2659837C35F}" srcOrd="0" destOrd="0" parTransId="{4ACF3793-B344-43F4-A5D4-3E1471B65873}" sibTransId="{35E4A9EA-73D2-402D-8725-99D27994C347}"/>
    <dgm:cxn modelId="{029137AA-19AA-4790-8C76-71D7DD38C4E8}" srcId="{FADD3A23-C25D-4370-8CB9-B2659837C35F}" destId="{1FA42CFD-B9C4-45FB-9823-832BFA4B4A15}" srcOrd="1" destOrd="0" parTransId="{BD5CE555-4DAF-41EB-9945-6D8429AF70AB}" sibTransId="{AFC68352-6D5D-456C-A5A3-49DA39A29FAD}"/>
    <dgm:cxn modelId="{5379E7C9-BA6F-4EB8-84BF-5728D23A3ECD}" type="presOf" srcId="{43607752-ECE0-46BF-921F-C3713A96CD42}" destId="{0BBD2B03-B561-4C13-98BE-E179101743FF}" srcOrd="0" destOrd="0" presId="urn:microsoft.com/office/officeart/2011/layout/ConvergingText"/>
    <dgm:cxn modelId="{A51A3CD4-3FE1-4905-A1DB-283958D17FC3}" type="presOf" srcId="{C34178D5-9603-4648-896D-56FBCA849F37}" destId="{FBD92BE8-92E8-467E-B56D-FCEED18337ED}" srcOrd="0" destOrd="0" presId="urn:microsoft.com/office/officeart/2011/layout/ConvergingText"/>
    <dgm:cxn modelId="{757074E9-5ABB-4237-AFC4-D2D5F49FC156}" srcId="{FADD3A23-C25D-4370-8CB9-B2659837C35F}" destId="{43607752-ECE0-46BF-921F-C3713A96CD42}" srcOrd="0" destOrd="0" parTransId="{A6656D5A-C3AD-4F12-9D8B-12BBB47EE10B}" sibTransId="{FD8AC0F4-1441-4C35-96D9-2DB8AA415195}"/>
    <dgm:cxn modelId="{0292611B-4A68-496F-908E-75DD7DA9B425}" type="presParOf" srcId="{E1E979E7-4398-4D01-9F9C-914BFC34C851}" destId="{89AA263F-662E-41D7-ABC4-BD4D18A2C3D0}" srcOrd="0" destOrd="0" presId="urn:microsoft.com/office/officeart/2011/layout/ConvergingText"/>
    <dgm:cxn modelId="{E909F906-67D9-4A45-BCAA-4A41D3E9CD96}" type="presParOf" srcId="{89AA263F-662E-41D7-ABC4-BD4D18A2C3D0}" destId="{0A3C506F-6565-4DB4-8F10-B35F55F3EF83}" srcOrd="0" destOrd="0" presId="urn:microsoft.com/office/officeart/2011/layout/ConvergingText"/>
    <dgm:cxn modelId="{1D7ADF96-01C0-4194-9355-05271FBB174B}" type="presParOf" srcId="{89AA263F-662E-41D7-ABC4-BD4D18A2C3D0}" destId="{6BDEDE58-4CC6-4E85-9029-72D3C5444DCE}" srcOrd="1" destOrd="0" presId="urn:microsoft.com/office/officeart/2011/layout/ConvergingText"/>
    <dgm:cxn modelId="{2D050C06-8ECE-4C96-B549-1A2FED4FB497}" type="presParOf" srcId="{89AA263F-662E-41D7-ABC4-BD4D18A2C3D0}" destId="{26FDE715-990B-452F-8377-C477CE4596BC}" srcOrd="2" destOrd="0" presId="urn:microsoft.com/office/officeart/2011/layout/ConvergingText"/>
    <dgm:cxn modelId="{514E23AA-6F81-42CB-AB09-B313968E374C}" type="presParOf" srcId="{89AA263F-662E-41D7-ABC4-BD4D18A2C3D0}" destId="{5AC3B043-5471-440D-B9EA-E1181C03AE2B}" srcOrd="3" destOrd="0" presId="urn:microsoft.com/office/officeart/2011/layout/ConvergingText"/>
    <dgm:cxn modelId="{6A79E039-3CA5-4D6C-A70C-25BA977FEF0E}" type="presParOf" srcId="{89AA263F-662E-41D7-ABC4-BD4D18A2C3D0}" destId="{D1F2E2FB-7D79-4E02-9541-8B2A76CC2C7E}" srcOrd="4" destOrd="0" presId="urn:microsoft.com/office/officeart/2011/layout/ConvergingText"/>
    <dgm:cxn modelId="{74D0DBF9-5FAA-4E7D-9657-68BC888979D8}" type="presParOf" srcId="{89AA263F-662E-41D7-ABC4-BD4D18A2C3D0}" destId="{A9593F8A-CC87-4D75-BE36-C272974C0229}" srcOrd="5" destOrd="0" presId="urn:microsoft.com/office/officeart/2011/layout/ConvergingText"/>
    <dgm:cxn modelId="{567AA7ED-932A-408E-9A59-07596432FB15}" type="presParOf" srcId="{89AA263F-662E-41D7-ABC4-BD4D18A2C3D0}" destId="{EE48A76B-59FE-4EF1-8897-8C1943D9EC6F}" srcOrd="6" destOrd="0" presId="urn:microsoft.com/office/officeart/2011/layout/ConvergingText"/>
    <dgm:cxn modelId="{95F61FA7-2834-4B06-AD6E-7FC9F7E111B8}" type="presParOf" srcId="{89AA263F-662E-41D7-ABC4-BD4D18A2C3D0}" destId="{1DF05ACA-4CC3-458C-B948-3B52BEEF0DC3}" srcOrd="7" destOrd="0" presId="urn:microsoft.com/office/officeart/2011/layout/ConvergingText"/>
    <dgm:cxn modelId="{AFC0A6AF-8210-4694-B2AF-DA7B99CD4EE6}" type="presParOf" srcId="{89AA263F-662E-41D7-ABC4-BD4D18A2C3D0}" destId="{87E02C75-8ED2-4D65-836F-B11D5619EABB}" srcOrd="8" destOrd="0" presId="urn:microsoft.com/office/officeart/2011/layout/ConvergingText"/>
    <dgm:cxn modelId="{88DA941A-88DE-4F81-A2BC-B8BA140FB9B0}" type="presParOf" srcId="{89AA263F-662E-41D7-ABC4-BD4D18A2C3D0}" destId="{6990932D-169C-4E7D-B234-FF16D6ED681C}" srcOrd="9" destOrd="0" presId="urn:microsoft.com/office/officeart/2011/layout/ConvergingText"/>
    <dgm:cxn modelId="{090823E2-D2BB-4751-90AC-3BA25C9CC2E6}" type="presParOf" srcId="{89AA263F-662E-41D7-ABC4-BD4D18A2C3D0}" destId="{52BFFC0E-39DB-4BF9-9CAC-E7500BBBB72C}" srcOrd="10" destOrd="0" presId="urn:microsoft.com/office/officeart/2011/layout/ConvergingText"/>
    <dgm:cxn modelId="{D35EE4FC-9CC4-4C00-95AC-992FFED1EEBB}" type="presParOf" srcId="{89AA263F-662E-41D7-ABC4-BD4D18A2C3D0}" destId="{87909D82-43F8-4617-84E6-8734C0889EA9}" srcOrd="11" destOrd="0" presId="urn:microsoft.com/office/officeart/2011/layout/ConvergingText"/>
    <dgm:cxn modelId="{40954892-9E4D-4E90-BD31-4D874BF000A8}" type="presParOf" srcId="{89AA263F-662E-41D7-ABC4-BD4D18A2C3D0}" destId="{52085EFF-4196-4FA4-B4BC-3E7A0A80C93E}" srcOrd="12" destOrd="0" presId="urn:microsoft.com/office/officeart/2011/layout/ConvergingText"/>
    <dgm:cxn modelId="{1168B2E3-00AA-43AE-81A3-AD524DA55DD1}" type="presParOf" srcId="{89AA263F-662E-41D7-ABC4-BD4D18A2C3D0}" destId="{BB8FEA91-EF29-4F5E-9F3E-65EA143A58EB}" srcOrd="13" destOrd="0" presId="urn:microsoft.com/office/officeart/2011/layout/ConvergingText"/>
    <dgm:cxn modelId="{479AF39C-C017-4A4A-8E71-838C3960D58C}" type="presParOf" srcId="{89AA263F-662E-41D7-ABC4-BD4D18A2C3D0}" destId="{EB3192AA-C5E0-489C-B6A9-1E437F3904A4}" srcOrd="14" destOrd="0" presId="urn:microsoft.com/office/officeart/2011/layout/ConvergingText"/>
    <dgm:cxn modelId="{8C92DE1E-F48C-40C9-9A8D-55854DC77939}" type="presParOf" srcId="{89AA263F-662E-41D7-ABC4-BD4D18A2C3D0}" destId="{D21393FB-B6E7-40CB-A83F-B5E40791A71E}" srcOrd="15" destOrd="0" presId="urn:microsoft.com/office/officeart/2011/layout/ConvergingText"/>
    <dgm:cxn modelId="{265C51D9-3907-434B-AB29-9A0A2A58B1A4}" type="presParOf" srcId="{89AA263F-662E-41D7-ABC4-BD4D18A2C3D0}" destId="{FFB77869-006B-47FD-808A-AD0FF3761A2C}" srcOrd="16" destOrd="0" presId="urn:microsoft.com/office/officeart/2011/layout/ConvergingText"/>
    <dgm:cxn modelId="{3FB3458F-3ED1-419A-864C-FEFC2A6D8E07}" type="presParOf" srcId="{89AA263F-662E-41D7-ABC4-BD4D18A2C3D0}" destId="{048856AD-5EF5-4D74-9AC3-FD9CCE757F6B}" srcOrd="17" destOrd="0" presId="urn:microsoft.com/office/officeart/2011/layout/ConvergingText"/>
    <dgm:cxn modelId="{03FFFCBE-99CA-4339-AD25-F4085FCA98A5}" type="presParOf" srcId="{89AA263F-662E-41D7-ABC4-BD4D18A2C3D0}" destId="{A85AA390-1659-4B84-A895-3D824183D926}" srcOrd="18" destOrd="0" presId="urn:microsoft.com/office/officeart/2011/layout/ConvergingText"/>
    <dgm:cxn modelId="{EA1DB3A1-8F9C-4DAD-9A65-F07F89098A36}" type="presParOf" srcId="{89AA263F-662E-41D7-ABC4-BD4D18A2C3D0}" destId="{6E0E9F90-8610-4B73-945B-780DE25E3D49}" srcOrd="19" destOrd="0" presId="urn:microsoft.com/office/officeart/2011/layout/ConvergingText"/>
    <dgm:cxn modelId="{CB196914-A2F3-4000-8CB0-DF1DA0717644}" type="presParOf" srcId="{89AA263F-662E-41D7-ABC4-BD4D18A2C3D0}" destId="{0BBD2B03-B561-4C13-98BE-E179101743FF}" srcOrd="20" destOrd="0" presId="urn:microsoft.com/office/officeart/2011/layout/ConvergingText"/>
    <dgm:cxn modelId="{5760DA64-9F33-47D7-B2DA-4A730AF8B711}" type="presParOf" srcId="{89AA263F-662E-41D7-ABC4-BD4D18A2C3D0}" destId="{033A67D6-DB9D-4DCE-B817-0AFBB9BF7864}" srcOrd="21" destOrd="0" presId="urn:microsoft.com/office/officeart/2011/layout/ConvergingText"/>
    <dgm:cxn modelId="{1E3E284A-D327-459E-9733-E15A498B5845}" type="presParOf" srcId="{89AA263F-662E-41D7-ABC4-BD4D18A2C3D0}" destId="{CD7C7D3E-FB5C-4BD3-BBEE-B3FC0DECE604}" srcOrd="22" destOrd="0" presId="urn:microsoft.com/office/officeart/2011/layout/ConvergingText"/>
    <dgm:cxn modelId="{5F81D946-B9C1-4E05-BC59-623E87389C00}" type="presParOf" srcId="{89AA263F-662E-41D7-ABC4-BD4D18A2C3D0}" destId="{53868985-9BC6-4DD9-92F9-16071F48298F}" srcOrd="23" destOrd="0" presId="urn:microsoft.com/office/officeart/2011/layout/ConvergingText"/>
    <dgm:cxn modelId="{ED4FA25F-A0CA-40A9-B524-6430A540B9E4}" type="presParOf" srcId="{89AA263F-662E-41D7-ABC4-BD4D18A2C3D0}" destId="{57D8CE4B-6FC1-49C2-8837-F657D94ECD54}" srcOrd="24" destOrd="0" presId="urn:microsoft.com/office/officeart/2011/layout/ConvergingText"/>
    <dgm:cxn modelId="{C32CBA28-C720-4800-AC98-C42B1CC5261B}" type="presParOf" srcId="{89AA263F-662E-41D7-ABC4-BD4D18A2C3D0}" destId="{1D2C9E22-8B5C-410E-9D67-753844D23E5F}" srcOrd="25" destOrd="0" presId="urn:microsoft.com/office/officeart/2011/layout/ConvergingText"/>
    <dgm:cxn modelId="{50D12142-E5BA-45B5-A98D-C204678A9DF5}" type="presParOf" srcId="{89AA263F-662E-41D7-ABC4-BD4D18A2C3D0}" destId="{0E0724BB-E32B-48FC-85E6-AAA8A8FB6085}" srcOrd="26" destOrd="0" presId="urn:microsoft.com/office/officeart/2011/layout/ConvergingText"/>
    <dgm:cxn modelId="{4298E877-C548-40BA-9DEF-80B4675F8B01}" type="presParOf" srcId="{89AA263F-662E-41D7-ABC4-BD4D18A2C3D0}" destId="{05CD4E72-9E94-4849-B99C-C4643CC04439}" srcOrd="27" destOrd="0" presId="urn:microsoft.com/office/officeart/2011/layout/ConvergingText"/>
    <dgm:cxn modelId="{515543E4-1DC3-469B-9794-EAA3CB02D73B}" type="presParOf" srcId="{89AA263F-662E-41D7-ABC4-BD4D18A2C3D0}" destId="{4C1F4C61-D1A0-45DC-A7D9-826FE62DDF41}" srcOrd="28" destOrd="0" presId="urn:microsoft.com/office/officeart/2011/layout/ConvergingText"/>
    <dgm:cxn modelId="{B3EAF4C6-21F8-4C10-8BDD-C106593DEFCC}" type="presParOf" srcId="{89AA263F-662E-41D7-ABC4-BD4D18A2C3D0}" destId="{AA3B59C8-F4D9-4256-84C0-9AE6227D4772}" srcOrd="29" destOrd="0" presId="urn:microsoft.com/office/officeart/2011/layout/ConvergingText"/>
    <dgm:cxn modelId="{03505A30-1E75-4C25-9698-0B7004105C75}" type="presParOf" srcId="{89AA263F-662E-41D7-ABC4-BD4D18A2C3D0}" destId="{2F7AEB07-A52D-4D19-8C57-D0C9544C2CFB}" srcOrd="30" destOrd="0" presId="urn:microsoft.com/office/officeart/2011/layout/ConvergingText"/>
    <dgm:cxn modelId="{70F76480-154D-46AF-A311-CDE38065CB07}" type="presParOf" srcId="{89AA263F-662E-41D7-ABC4-BD4D18A2C3D0}" destId="{AADD13A1-132C-4D14-851C-2CCDF217D0BD}" srcOrd="31" destOrd="0" presId="urn:microsoft.com/office/officeart/2011/layout/ConvergingText"/>
    <dgm:cxn modelId="{00C8DDDD-5A8D-4427-BD1D-A56FCE6B4A35}" type="presParOf" srcId="{89AA263F-662E-41D7-ABC4-BD4D18A2C3D0}" destId="{885B4FD1-AAAC-48F1-82EC-50E03DC19C5D}" srcOrd="32" destOrd="0" presId="urn:microsoft.com/office/officeart/2011/layout/ConvergingText"/>
    <dgm:cxn modelId="{0E5DD661-DCE7-4A06-B04F-D400057CB1C8}" type="presParOf" srcId="{89AA263F-662E-41D7-ABC4-BD4D18A2C3D0}" destId="{C44CD2DF-19A6-44B1-AE56-C026A8030392}" srcOrd="33" destOrd="0" presId="urn:microsoft.com/office/officeart/2011/layout/ConvergingText"/>
    <dgm:cxn modelId="{169879FD-335B-461E-880D-E5500CE9E811}" type="presParOf" srcId="{89AA263F-662E-41D7-ABC4-BD4D18A2C3D0}" destId="{24941232-E62F-4269-B4BD-6F42544FF3E5}" srcOrd="34" destOrd="0" presId="urn:microsoft.com/office/officeart/2011/layout/ConvergingText"/>
    <dgm:cxn modelId="{4326C62B-ECBA-4166-929F-2EAF56D8C649}" type="presParOf" srcId="{89AA263F-662E-41D7-ABC4-BD4D18A2C3D0}" destId="{F2DE63D4-3099-412D-80DE-360B02C5A898}" srcOrd="35" destOrd="0" presId="urn:microsoft.com/office/officeart/2011/layout/ConvergingText"/>
    <dgm:cxn modelId="{5A5F9799-488C-430B-AD39-214F42CE21E4}" type="presParOf" srcId="{89AA263F-662E-41D7-ABC4-BD4D18A2C3D0}" destId="{0EFFC85E-6F26-480C-B007-954E08FA0796}" srcOrd="36" destOrd="0" presId="urn:microsoft.com/office/officeart/2011/layout/ConvergingText"/>
    <dgm:cxn modelId="{3385A253-1234-41B6-B502-F5D1883FA953}" type="presParOf" srcId="{89AA263F-662E-41D7-ABC4-BD4D18A2C3D0}" destId="{0F60859D-4EEF-450F-9753-3D0F22400E46}" srcOrd="37" destOrd="0" presId="urn:microsoft.com/office/officeart/2011/layout/ConvergingText"/>
    <dgm:cxn modelId="{2BE90FAE-4BB1-4747-998E-5AC87CEE4764}" type="presParOf" srcId="{89AA263F-662E-41D7-ABC4-BD4D18A2C3D0}" destId="{583A145A-BC34-4B3B-A9CE-5C2676BA32A8}" srcOrd="38" destOrd="0" presId="urn:microsoft.com/office/officeart/2011/layout/ConvergingText"/>
    <dgm:cxn modelId="{77C79403-9A11-4964-B980-74D8E0BE751A}" type="presParOf" srcId="{89AA263F-662E-41D7-ABC4-BD4D18A2C3D0}" destId="{7AD19059-A91B-4CE9-B11F-5AE28924F457}" srcOrd="39" destOrd="0" presId="urn:microsoft.com/office/officeart/2011/layout/ConvergingText"/>
    <dgm:cxn modelId="{4F32EA65-5811-4D5E-AF2D-62D284275DB7}" type="presParOf" srcId="{89AA263F-662E-41D7-ABC4-BD4D18A2C3D0}" destId="{C3D1E747-F1E6-4A05-9048-E9CE352BE0E5}" srcOrd="40" destOrd="0" presId="urn:microsoft.com/office/officeart/2011/layout/ConvergingText"/>
    <dgm:cxn modelId="{F5DE6263-4E24-494D-B4E8-14348EBD6B7C}" type="presParOf" srcId="{89AA263F-662E-41D7-ABC4-BD4D18A2C3D0}" destId="{B3A818C4-ECE1-4B65-9200-8F41999DFEF2}" srcOrd="41" destOrd="0" presId="urn:microsoft.com/office/officeart/2011/layout/ConvergingText"/>
    <dgm:cxn modelId="{51322BEF-B3F5-44D7-95A4-A76A4512BB75}" type="presParOf" srcId="{89AA263F-662E-41D7-ABC4-BD4D18A2C3D0}" destId="{D73C3941-00E6-4FEA-A018-F82F3738624E}" srcOrd="42" destOrd="0" presId="urn:microsoft.com/office/officeart/2011/layout/ConvergingText"/>
    <dgm:cxn modelId="{3C592EB5-02C5-4394-B5CE-979DB706DEA0}" type="presParOf" srcId="{89AA263F-662E-41D7-ABC4-BD4D18A2C3D0}" destId="{ACC89487-FCBE-4CDA-9ED9-2D0FF0453CCF}" srcOrd="43" destOrd="0" presId="urn:microsoft.com/office/officeart/2011/layout/ConvergingText"/>
    <dgm:cxn modelId="{3757D0E8-2AF5-454F-9E34-6ED988E8BF9D}" type="presParOf" srcId="{89AA263F-662E-41D7-ABC4-BD4D18A2C3D0}" destId="{43876AC4-70B5-471B-A819-78CCB9B602A5}" srcOrd="44" destOrd="0" presId="urn:microsoft.com/office/officeart/2011/layout/ConvergingText"/>
    <dgm:cxn modelId="{46378705-3778-4FC3-89EF-ED0076885BD0}" type="presParOf" srcId="{89AA263F-662E-41D7-ABC4-BD4D18A2C3D0}" destId="{FBD92BE8-92E8-467E-B56D-FCEED18337ED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3C506F-6565-4DB4-8F10-B35F55F3EF83}">
      <dsp:nvSpPr>
        <dsp:cNvPr id="0" name=""/>
        <dsp:cNvSpPr/>
      </dsp:nvSpPr>
      <dsp:spPr>
        <a:xfrm>
          <a:off x="4430393" y="2068506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BDEDE58-4CC6-4E85-9029-72D3C5444DCE}">
      <dsp:nvSpPr>
        <dsp:cNvPr id="0" name=""/>
        <dsp:cNvSpPr/>
      </dsp:nvSpPr>
      <dsp:spPr>
        <a:xfrm>
          <a:off x="4194215" y="2068506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6FDE715-990B-452F-8377-C477CE4596BC}">
      <dsp:nvSpPr>
        <dsp:cNvPr id="0" name=""/>
        <dsp:cNvSpPr/>
      </dsp:nvSpPr>
      <dsp:spPr>
        <a:xfrm>
          <a:off x="3958492" y="2068506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C3B043-5471-440D-B9EA-E1181C03AE2B}">
      <dsp:nvSpPr>
        <dsp:cNvPr id="0" name=""/>
        <dsp:cNvSpPr/>
      </dsp:nvSpPr>
      <dsp:spPr>
        <a:xfrm>
          <a:off x="3722314" y="2068506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1F2E2FB-7D79-4E02-9541-8B2A76CC2C7E}">
      <dsp:nvSpPr>
        <dsp:cNvPr id="0" name=""/>
        <dsp:cNvSpPr/>
      </dsp:nvSpPr>
      <dsp:spPr>
        <a:xfrm>
          <a:off x="3486136" y="2068506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593F8A-CC87-4D75-BE36-C272974C0229}">
      <dsp:nvSpPr>
        <dsp:cNvPr id="0" name=""/>
        <dsp:cNvSpPr/>
      </dsp:nvSpPr>
      <dsp:spPr>
        <a:xfrm>
          <a:off x="3121382" y="2003990"/>
          <a:ext cx="258063" cy="257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E48A76B-59FE-4EF1-8897-8C1943D9EC6F}">
      <dsp:nvSpPr>
        <dsp:cNvPr id="0" name=""/>
        <dsp:cNvSpPr/>
      </dsp:nvSpPr>
      <dsp:spPr>
        <a:xfrm>
          <a:off x="4220203" y="1802224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F05ACA-4CC3-458C-B948-3B52BEEF0DC3}">
      <dsp:nvSpPr>
        <dsp:cNvPr id="0" name=""/>
        <dsp:cNvSpPr/>
      </dsp:nvSpPr>
      <dsp:spPr>
        <a:xfrm>
          <a:off x="4220203" y="2336531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7E02C75-8ED2-4D65-836F-B11D5619EABB}">
      <dsp:nvSpPr>
        <dsp:cNvPr id="0" name=""/>
        <dsp:cNvSpPr/>
      </dsp:nvSpPr>
      <dsp:spPr>
        <a:xfrm>
          <a:off x="4335557" y="191805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90932D-169C-4E7D-B234-FF16D6ED681C}">
      <dsp:nvSpPr>
        <dsp:cNvPr id="0" name=""/>
        <dsp:cNvSpPr/>
      </dsp:nvSpPr>
      <dsp:spPr>
        <a:xfrm>
          <a:off x="4342852" y="2221450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BFFC0E-39DB-4BF9-9CAC-E7500BBBB72C}">
      <dsp:nvSpPr>
        <dsp:cNvPr id="0" name=""/>
        <dsp:cNvSpPr/>
      </dsp:nvSpPr>
      <dsp:spPr>
        <a:xfrm>
          <a:off x="1719359" y="1478152"/>
          <a:ext cx="1304907" cy="1305005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Systemic change</a:t>
          </a:r>
        </a:p>
      </dsp:txBody>
      <dsp:txXfrm>
        <a:off x="1910458" y="1669266"/>
        <a:ext cx="922709" cy="922777"/>
      </dsp:txXfrm>
    </dsp:sp>
    <dsp:sp modelId="{87909D82-43F8-4617-84E6-8734C0889EA9}">
      <dsp:nvSpPr>
        <dsp:cNvPr id="0" name=""/>
        <dsp:cNvSpPr/>
      </dsp:nvSpPr>
      <dsp:spPr>
        <a:xfrm>
          <a:off x="1779999" y="1268414"/>
          <a:ext cx="258063" cy="257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2085EFF-4196-4FA4-B4BC-3E7A0A80C93E}">
      <dsp:nvSpPr>
        <dsp:cNvPr id="0" name=""/>
        <dsp:cNvSpPr/>
      </dsp:nvSpPr>
      <dsp:spPr>
        <a:xfrm>
          <a:off x="1634553" y="114785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B8FEA91-EF29-4F5E-9F3E-65EA143A58EB}">
      <dsp:nvSpPr>
        <dsp:cNvPr id="0" name=""/>
        <dsp:cNvSpPr/>
      </dsp:nvSpPr>
      <dsp:spPr>
        <a:xfrm>
          <a:off x="1368283" y="1063161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3192AA-C5E0-489C-B6A9-1E437F3904A4}">
      <dsp:nvSpPr>
        <dsp:cNvPr id="0" name=""/>
        <dsp:cNvSpPr/>
      </dsp:nvSpPr>
      <dsp:spPr>
        <a:xfrm>
          <a:off x="1102468" y="1063161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1393FB-B6E7-40CB-A83F-B5E40791A71E}">
      <dsp:nvSpPr>
        <dsp:cNvPr id="0" name=""/>
        <dsp:cNvSpPr/>
      </dsp:nvSpPr>
      <dsp:spPr>
        <a:xfrm>
          <a:off x="836654" y="1063161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FB77869-006B-47FD-808A-AD0FF3761A2C}">
      <dsp:nvSpPr>
        <dsp:cNvPr id="0" name=""/>
        <dsp:cNvSpPr/>
      </dsp:nvSpPr>
      <dsp:spPr>
        <a:xfrm>
          <a:off x="570840" y="1063161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8856AD-5EF5-4D74-9AC3-FD9CCE757F6B}">
      <dsp:nvSpPr>
        <dsp:cNvPr id="0" name=""/>
        <dsp:cNvSpPr/>
      </dsp:nvSpPr>
      <dsp:spPr>
        <a:xfrm>
          <a:off x="304569" y="1063161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85AA390-1659-4B84-A895-3D824183D926}">
      <dsp:nvSpPr>
        <dsp:cNvPr id="0" name=""/>
        <dsp:cNvSpPr/>
      </dsp:nvSpPr>
      <dsp:spPr>
        <a:xfrm>
          <a:off x="38755" y="1063161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BD2B03-B561-4C13-98BE-E179101743FF}">
      <dsp:nvSpPr>
        <dsp:cNvPr id="0" name=""/>
        <dsp:cNvSpPr/>
      </dsp:nvSpPr>
      <dsp:spPr>
        <a:xfrm>
          <a:off x="36931" y="744320"/>
          <a:ext cx="1455368" cy="32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River Catchment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i="1" kern="1200" dirty="0"/>
            <a:t>Conceptual framework</a:t>
          </a:r>
        </a:p>
      </dsp:txBody>
      <dsp:txXfrm>
        <a:off x="36931" y="744320"/>
        <a:ext cx="1455368" cy="322328"/>
      </dsp:txXfrm>
    </dsp:sp>
    <dsp:sp modelId="{033A67D6-DB9D-4DCE-B817-0AFBB9BF7864}">
      <dsp:nvSpPr>
        <dsp:cNvPr id="0" name=""/>
        <dsp:cNvSpPr/>
      </dsp:nvSpPr>
      <dsp:spPr>
        <a:xfrm>
          <a:off x="1439866" y="1672197"/>
          <a:ext cx="258063" cy="257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D7C7D3E-FB5C-4BD3-BBEE-B3FC0DECE604}">
      <dsp:nvSpPr>
        <dsp:cNvPr id="0" name=""/>
        <dsp:cNvSpPr/>
      </dsp:nvSpPr>
      <dsp:spPr>
        <a:xfrm>
          <a:off x="1226029" y="1725005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3868985-9BC6-4DD9-92F9-16071F48298F}">
      <dsp:nvSpPr>
        <dsp:cNvPr id="0" name=""/>
        <dsp:cNvSpPr/>
      </dsp:nvSpPr>
      <dsp:spPr>
        <a:xfrm>
          <a:off x="980732" y="1725005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7D8CE4B-6FC1-49C2-8837-F657D94ECD54}">
      <dsp:nvSpPr>
        <dsp:cNvPr id="0" name=""/>
        <dsp:cNvSpPr/>
      </dsp:nvSpPr>
      <dsp:spPr>
        <a:xfrm>
          <a:off x="735891" y="1725005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D2C9E22-8B5C-410E-9D67-753844D23E5F}">
      <dsp:nvSpPr>
        <dsp:cNvPr id="0" name=""/>
        <dsp:cNvSpPr/>
      </dsp:nvSpPr>
      <dsp:spPr>
        <a:xfrm>
          <a:off x="491050" y="1725005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0724BB-E32B-48FC-85E6-AAA8A8FB6085}">
      <dsp:nvSpPr>
        <dsp:cNvPr id="0" name=""/>
        <dsp:cNvSpPr/>
      </dsp:nvSpPr>
      <dsp:spPr>
        <a:xfrm>
          <a:off x="245753" y="1725005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5CD4E72-9E94-4849-B99C-C4643CC04439}">
      <dsp:nvSpPr>
        <dsp:cNvPr id="0" name=""/>
        <dsp:cNvSpPr/>
      </dsp:nvSpPr>
      <dsp:spPr>
        <a:xfrm>
          <a:off x="911" y="1725005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1F4C61-D1A0-45DC-A7D9-826FE62DDF41}">
      <dsp:nvSpPr>
        <dsp:cNvPr id="0" name=""/>
        <dsp:cNvSpPr/>
      </dsp:nvSpPr>
      <dsp:spPr>
        <a:xfrm>
          <a:off x="0" y="1407409"/>
          <a:ext cx="1354149" cy="32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Natural flood management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i="1" kern="1200" dirty="0"/>
            <a:t>Problem solving</a:t>
          </a:r>
        </a:p>
      </dsp:txBody>
      <dsp:txXfrm>
        <a:off x="0" y="1407409"/>
        <a:ext cx="1354149" cy="322328"/>
      </dsp:txXfrm>
    </dsp:sp>
    <dsp:sp modelId="{AA3B59C8-F4D9-4256-84C0-9AE6227D4772}">
      <dsp:nvSpPr>
        <dsp:cNvPr id="0" name=""/>
        <dsp:cNvSpPr/>
      </dsp:nvSpPr>
      <dsp:spPr>
        <a:xfrm>
          <a:off x="1439866" y="2291694"/>
          <a:ext cx="258063" cy="257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F7AEB07-A52D-4D19-8C57-D0C9544C2CFB}">
      <dsp:nvSpPr>
        <dsp:cNvPr id="0" name=""/>
        <dsp:cNvSpPr/>
      </dsp:nvSpPr>
      <dsp:spPr>
        <a:xfrm>
          <a:off x="1226029" y="2445137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ADD13A1-132C-4D14-851C-2CCDF217D0BD}">
      <dsp:nvSpPr>
        <dsp:cNvPr id="0" name=""/>
        <dsp:cNvSpPr/>
      </dsp:nvSpPr>
      <dsp:spPr>
        <a:xfrm>
          <a:off x="980732" y="2445137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85B4FD1-AAAC-48F1-82EC-50E03DC19C5D}">
      <dsp:nvSpPr>
        <dsp:cNvPr id="0" name=""/>
        <dsp:cNvSpPr/>
      </dsp:nvSpPr>
      <dsp:spPr>
        <a:xfrm>
          <a:off x="735891" y="2445137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44CD2DF-19A6-44B1-AE56-C026A8030392}">
      <dsp:nvSpPr>
        <dsp:cNvPr id="0" name=""/>
        <dsp:cNvSpPr/>
      </dsp:nvSpPr>
      <dsp:spPr>
        <a:xfrm>
          <a:off x="491050" y="2445137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941232-E62F-4269-B4BD-6F42544FF3E5}">
      <dsp:nvSpPr>
        <dsp:cNvPr id="0" name=""/>
        <dsp:cNvSpPr/>
      </dsp:nvSpPr>
      <dsp:spPr>
        <a:xfrm>
          <a:off x="245753" y="2445137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2DE63D4-3099-412D-80DE-360B02C5A898}">
      <dsp:nvSpPr>
        <dsp:cNvPr id="0" name=""/>
        <dsp:cNvSpPr/>
      </dsp:nvSpPr>
      <dsp:spPr>
        <a:xfrm>
          <a:off x="911" y="2445137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EFFC85E-6F26-480C-B007-954E08FA0796}">
      <dsp:nvSpPr>
        <dsp:cNvPr id="0" name=""/>
        <dsp:cNvSpPr/>
      </dsp:nvSpPr>
      <dsp:spPr>
        <a:xfrm>
          <a:off x="0" y="2126047"/>
          <a:ext cx="1354149" cy="32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Nature-based solutions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i="1" kern="1200" dirty="0"/>
            <a:t>Lower cost, longer term?</a:t>
          </a:r>
        </a:p>
      </dsp:txBody>
      <dsp:txXfrm>
        <a:off x="0" y="2126047"/>
        <a:ext cx="1354149" cy="322328"/>
      </dsp:txXfrm>
    </dsp:sp>
    <dsp:sp modelId="{0F60859D-4EEF-450F-9753-3D0F22400E46}">
      <dsp:nvSpPr>
        <dsp:cNvPr id="0" name=""/>
        <dsp:cNvSpPr/>
      </dsp:nvSpPr>
      <dsp:spPr>
        <a:xfrm>
          <a:off x="1779999" y="2737075"/>
          <a:ext cx="258063" cy="257812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3A145A-BC34-4B3B-A9CE-5C2676BA32A8}">
      <dsp:nvSpPr>
        <dsp:cNvPr id="0" name=""/>
        <dsp:cNvSpPr/>
      </dsp:nvSpPr>
      <dsp:spPr>
        <a:xfrm>
          <a:off x="1632274" y="2984426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AD19059-A91B-4CE9-B11F-5AE28924F457}">
      <dsp:nvSpPr>
        <dsp:cNvPr id="0" name=""/>
        <dsp:cNvSpPr/>
      </dsp:nvSpPr>
      <dsp:spPr>
        <a:xfrm>
          <a:off x="1366915" y="310623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3D1E747-F1E6-4A05-9048-E9CE352BE0E5}">
      <dsp:nvSpPr>
        <dsp:cNvPr id="0" name=""/>
        <dsp:cNvSpPr/>
      </dsp:nvSpPr>
      <dsp:spPr>
        <a:xfrm>
          <a:off x="1101101" y="310623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3A818C4-ECE1-4B65-9200-8F41999DFEF2}">
      <dsp:nvSpPr>
        <dsp:cNvPr id="0" name=""/>
        <dsp:cNvSpPr/>
      </dsp:nvSpPr>
      <dsp:spPr>
        <a:xfrm>
          <a:off x="835742" y="310623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73C3941-00E6-4FEA-A018-F82F3738624E}">
      <dsp:nvSpPr>
        <dsp:cNvPr id="0" name=""/>
        <dsp:cNvSpPr/>
      </dsp:nvSpPr>
      <dsp:spPr>
        <a:xfrm>
          <a:off x="570384" y="310623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CC89487-FCBE-4CDA-9ED9-2D0FF0453CCF}">
      <dsp:nvSpPr>
        <dsp:cNvPr id="0" name=""/>
        <dsp:cNvSpPr/>
      </dsp:nvSpPr>
      <dsp:spPr>
        <a:xfrm>
          <a:off x="304569" y="310623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3876AC4-70B5-471B-A819-78CCB9B602A5}">
      <dsp:nvSpPr>
        <dsp:cNvPr id="0" name=""/>
        <dsp:cNvSpPr/>
      </dsp:nvSpPr>
      <dsp:spPr>
        <a:xfrm>
          <a:off x="39211" y="3106233"/>
          <a:ext cx="129031" cy="12903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BD92BE8-92E8-467E-B56D-FCEED18337ED}">
      <dsp:nvSpPr>
        <dsp:cNvPr id="0" name=""/>
        <dsp:cNvSpPr/>
      </dsp:nvSpPr>
      <dsp:spPr>
        <a:xfrm>
          <a:off x="36931" y="2782909"/>
          <a:ext cx="1455368" cy="3223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kern="1200" dirty="0"/>
            <a:t>Natural Capital appraisal</a:t>
          </a:r>
        </a:p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900" b="1" i="1" kern="1200" dirty="0"/>
            <a:t>Risk + Opportunity</a:t>
          </a:r>
        </a:p>
      </dsp:txBody>
      <dsp:txXfrm>
        <a:off x="36931" y="2782909"/>
        <a:ext cx="1455368" cy="322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Converging Text"/>
  <dgm:desc val="Use to show multiple steps or parts that merge into a whole. Limited to one Level 1 shape that contains text and a maximum of five Level 2 shapes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DE8C0-51F7-41EE-B9DC-72028C02B09B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2399A6-CC69-4725-96EC-DE038DF0064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1475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FE7B2F-38A3-419D-A53F-7EA6F347FE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9327AA-2FCC-410F-B81D-17A9C77085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95698-B272-4657-A290-32121B37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980D2-4A5C-4155-A85F-67720BB947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4D3893-1514-49E8-BFF3-19D46EB4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9082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28FC-4C18-4C7B-952A-ED12D3300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2BD696-32C0-4763-A4F4-EC7F09A54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A3CAA5-F106-4433-B3D3-EF8469DAE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49DA49-44E0-4C7A-A151-8CEE9567E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3D1F7-E232-44CD-8C25-89FC1CD00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1377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1B4DF7-7FB6-45AC-AAC1-A30E34AC72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073F1C7-8173-4221-A373-9C7A9A48BF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930E5A-867C-4D75-BBE3-B93D164A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66061-0F9E-46C5-816B-55D0BCE8A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ADF61-AE7C-4A79-90AC-104641EB2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9974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5CFA-ACB7-4DB6-BDD8-FBE33BD70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1E4EF-B698-4718-AD0F-5E8917B2F9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A615E-D233-46BE-BA3A-716F2F33D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E3576-41B3-4D1C-997D-F8F02DA33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8DA99D-4DD7-45D9-8EB5-3A37EB8C0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380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18AC3-F288-4BAB-8D09-99E30AD3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765770-0F7E-4333-98BA-21864E44FF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1FE38D-35EB-45F5-B618-33E198881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533D03-4CFE-40E3-9A0F-87C078A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6BB726-8A14-46A5-A129-84147BBD1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0326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31312-189E-4ECE-A036-585BE896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BC0C-E81E-4AA9-8B41-FA5443ACE5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8BE5C-C99D-4BEE-827A-9AA5C602C9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2272E3-37F1-4CC9-B99B-15385E96B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085EFC-7377-409D-9886-2B5F747EA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F5A57-FA80-4E9E-B06D-7F0D94144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3604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BCF4E-0978-4484-81E1-9D47DCFBD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F44D98-BF5C-41A7-9308-D0B6D982E3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FC6EBA-7901-4E48-989F-68A3831D39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A150EF-ECF8-4DDD-8EB4-BC91A3A3E9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61A497-6D90-4986-AB57-3DBB625799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0EC07AD-32AA-4EA5-8A76-FEFA2D3C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7A7F15-DF63-4143-9CDF-198B56E5E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460064-3E51-4752-830F-5E0F921C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98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E9B29-3983-4C89-9703-04CB96558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E8C383-B18F-4E46-A80A-C3F2B383C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EBB9AE-4593-440F-ADD0-5E820FC4C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E0FE11-570A-42B4-822E-BA3999A5E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3921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B4FB35-3C54-4D5E-A3EF-89DA79F8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7C79A7-264E-40A0-BBEF-47420F3A8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6D66F6-A671-4B4B-ADFC-91CB89BAD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007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E78D54-1064-403F-AE25-E82E5E6A9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596273-F268-4613-BACD-ACDE9B2A4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0622A6-42BA-4D7A-8395-BB6C6E94F8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0DC353-703B-4F35-93E3-3E6FDE38A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48235E-EC77-4B83-9278-A2348E4E4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031E2A-199D-411C-A290-6033C1A48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0607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E7252-5967-4D73-9D7E-2989482BB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0A29D8-8812-4F4C-98EA-5255C7DB63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1C9FBD-92EF-4E76-99FD-5891B2A911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8E0176-6D8A-465D-ACA4-7F1313A27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4949EA-B7EB-4642-ABF4-AD6F33196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C0A810-F890-4F98-951B-E0855CDA5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1350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E4446F-A27C-4ADA-91B5-ADEA92A98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CA6D3C-6598-4524-B94C-F4E860898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52087D-A419-45DC-8E0B-0D5700A5ED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EECF5-B32C-4B29-819E-C7E289B78CB5}" type="datetimeFigureOut">
              <a:rPr lang="en-GB" smtClean="0"/>
              <a:t>05/05/2021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89EAB-D5D5-4BE3-B71C-4431774012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76E4F8-AC91-40C2-9282-9BBCF8116A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500FE-2D38-487C-B621-0B18CF435A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062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Social_media_in_the_fashion_industry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fhlogo.blogspot.com/2011/03/facebook.html" TargetMode="External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0" Type="http://schemas.openxmlformats.org/officeDocument/2006/relationships/hyperlink" Target="https://fr.wikipedia.org/wiki/Fichier:YouTube_full-color_icon_(2017).svg" TargetMode="External"/><Relationship Id="rId4" Type="http://schemas.openxmlformats.org/officeDocument/2006/relationships/hyperlink" Target="http://geekykool.com/twitter-considering-increasing-character-count-to-10000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image" Target="../media/image10.sv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2.jpeg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activenaturalist.org.uk/mbb/node/416" TargetMode="External"/><Relationship Id="rId4" Type="http://schemas.openxmlformats.org/officeDocument/2006/relationships/image" Target="../media/image23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16978-F1E1-410C-A574-C77C9FCEB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en-GB"/>
          </a:p>
        </p:txBody>
      </p:sp>
      <p:pic>
        <p:nvPicPr>
          <p:cNvPr id="13" name="Content Placeholder 12" descr="An animal swimming in the water&#10;&#10;Description automatically generated">
            <a:extLst>
              <a:ext uri="{FF2B5EF4-FFF2-40B4-BE49-F238E27FC236}">
                <a16:creationId xmlns:a16="http://schemas.microsoft.com/office/drawing/2014/main" id="{5AA908E9-7AE9-4E51-82BA-1EF840B13C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3" y="0"/>
            <a:ext cx="12187127" cy="6855259"/>
          </a:xfr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87FFC8BC-3AC9-46AB-A802-9286372B4CD0}"/>
              </a:ext>
            </a:extLst>
          </p:cNvPr>
          <p:cNvSpPr txBox="1">
            <a:spLocks/>
          </p:cNvSpPr>
          <p:nvPr/>
        </p:nvSpPr>
        <p:spPr>
          <a:xfrm>
            <a:off x="1524000" y="-165894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b="1" dirty="0">
                <a:solidFill>
                  <a:schemeClr val="bg1"/>
                </a:solidFill>
              </a:rPr>
              <a:t>Beavering away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Using the power of nature to underpin sustainable rural business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806312EF-B47C-417A-AE20-BA1B4B7181D6}"/>
              </a:ext>
            </a:extLst>
          </p:cNvPr>
          <p:cNvSpPr txBox="1">
            <a:spLocks/>
          </p:cNvSpPr>
          <p:nvPr/>
        </p:nvSpPr>
        <p:spPr>
          <a:xfrm>
            <a:off x="1524000" y="4157112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Archie Ruggles-Brise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Spains Hall Estate 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Finchingfield, Essex. UK</a:t>
            </a:r>
          </a:p>
          <a:p>
            <a:pPr marL="0" indent="0" algn="ctr">
              <a:buNone/>
            </a:pPr>
            <a:r>
              <a:rPr lang="en-GB" dirty="0">
                <a:solidFill>
                  <a:schemeClr val="bg1"/>
                </a:solidFill>
              </a:rPr>
              <a:t>www.spainshallestate.co.uk</a:t>
            </a:r>
          </a:p>
        </p:txBody>
      </p:sp>
      <p:pic>
        <p:nvPicPr>
          <p:cNvPr id="22" name="Picture 21" descr="A picture containing ax&#10;&#10;Description generated with very high confidence">
            <a:extLst>
              <a:ext uri="{FF2B5EF4-FFF2-40B4-BE49-F238E27FC236}">
                <a16:creationId xmlns:a16="http://schemas.microsoft.com/office/drawing/2014/main" id="{E1267245-E8B9-4999-8217-9288D8EA22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92224" y="6040554"/>
            <a:ext cx="620305" cy="50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5E3D192A-73E2-45CE-A9CB-D907E8A7A3F6}"/>
              </a:ext>
            </a:extLst>
          </p:cNvPr>
          <p:cNvSpPr txBox="1"/>
          <p:nvPr/>
        </p:nvSpPr>
        <p:spPr>
          <a:xfrm>
            <a:off x="2412529" y="6179054"/>
            <a:ext cx="1346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spainsestate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C6DFA4C-D1C3-46CB-ABA1-CC267E98A45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/>
        </p:blipFill>
        <p:spPr>
          <a:xfrm>
            <a:off x="3797190" y="5934228"/>
            <a:ext cx="706056" cy="70605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BEF943F-1D92-46B2-8836-172DC695365C}"/>
              </a:ext>
            </a:extLst>
          </p:cNvPr>
          <p:cNvSpPr txBox="1"/>
          <p:nvPr/>
        </p:nvSpPr>
        <p:spPr>
          <a:xfrm>
            <a:off x="4503246" y="6172349"/>
            <a:ext cx="16846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spainshallestate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5A606DE9-DE32-447C-9B1A-C074158C42B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rcRect/>
          <a:stretch/>
        </p:blipFill>
        <p:spPr>
          <a:xfrm>
            <a:off x="6194902" y="5930569"/>
            <a:ext cx="706056" cy="70605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5617193-4A7C-459D-863A-35F18C372759}"/>
              </a:ext>
            </a:extLst>
          </p:cNvPr>
          <p:cNvSpPr/>
          <p:nvPr/>
        </p:nvSpPr>
        <p:spPr>
          <a:xfrm>
            <a:off x="6925272" y="6168690"/>
            <a:ext cx="16846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spainshallestate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3EBEA8E-4254-48BE-A197-C7DFCD345418}"/>
              </a:ext>
            </a:extLst>
          </p:cNvPr>
          <p:cNvSpPr/>
          <p:nvPr/>
        </p:nvSpPr>
        <p:spPr>
          <a:xfrm>
            <a:off x="9376935" y="6175222"/>
            <a:ext cx="1109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err="1">
                <a:solidFill>
                  <a:schemeClr val="bg1"/>
                </a:solidFill>
              </a:rPr>
              <a:t>spainshall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767194AD-6057-4B56-9F6C-31B74F3CF7E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rcRect/>
          <a:stretch/>
        </p:blipFill>
        <p:spPr>
          <a:xfrm>
            <a:off x="8677411" y="6123996"/>
            <a:ext cx="706056" cy="4969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32F1A73-7DAA-41C2-9C90-9E2AF713B4C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1572" y="2891390"/>
            <a:ext cx="1235206" cy="73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004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p&#10;&#10;Description automatically generated">
            <a:extLst>
              <a:ext uri="{FF2B5EF4-FFF2-40B4-BE49-F238E27FC236}">
                <a16:creationId xmlns:a16="http://schemas.microsoft.com/office/drawing/2014/main" id="{E7240971-C692-44AA-9CB6-C7B7ED633D4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91" t="90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DB0579-94ED-427C-A6D0-E73C552EE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632990"/>
            <a:ext cx="4062643" cy="1043409"/>
          </a:xfrm>
        </p:spPr>
        <p:txBody>
          <a:bodyPr>
            <a:normAutofit/>
          </a:bodyPr>
          <a:lstStyle/>
          <a:p>
            <a:r>
              <a:rPr lang="en-GB" sz="3300"/>
              <a:t>Multi-generational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F0393-6996-42DC-A2BD-3CA841274A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1031" y="1774372"/>
            <a:ext cx="4062642" cy="2754086"/>
          </a:xfrm>
        </p:spPr>
        <p:txBody>
          <a:bodyPr anchor="t">
            <a:normAutofit lnSpcReduction="10000"/>
          </a:bodyPr>
          <a:lstStyle/>
          <a:p>
            <a:r>
              <a:rPr lang="en-GB" sz="1700" dirty="0"/>
              <a:t>In the same family ownership for over 260 years</a:t>
            </a:r>
          </a:p>
          <a:p>
            <a:r>
              <a:rPr lang="en-GB" sz="1700" dirty="0"/>
              <a:t>11</a:t>
            </a:r>
            <a:r>
              <a:rPr lang="en-GB" sz="1700" baseline="30000" dirty="0"/>
              <a:t>th</a:t>
            </a:r>
            <a:r>
              <a:rPr lang="en-GB" sz="1700" dirty="0"/>
              <a:t> Generation</a:t>
            </a:r>
          </a:p>
          <a:p>
            <a:r>
              <a:rPr lang="en-GB" sz="1700" dirty="0"/>
              <a:t>Land-based</a:t>
            </a:r>
          </a:p>
          <a:p>
            <a:r>
              <a:rPr lang="en-GB" sz="1700" dirty="0"/>
              <a:t>Food-first approach by default</a:t>
            </a:r>
          </a:p>
          <a:p>
            <a:r>
              <a:rPr lang="en-GB" sz="1700" dirty="0"/>
              <a:t>Currently a predominantly passive rental land model</a:t>
            </a:r>
          </a:p>
          <a:p>
            <a:endParaRPr lang="en-GB" sz="1700" dirty="0"/>
          </a:p>
          <a:p>
            <a:r>
              <a:rPr lang="en-GB" sz="1700" b="1" dirty="0"/>
              <a:t>Is this sustainable?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D51EA9E-5ED7-4767-BC5D-3C9F616014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13" y="5938946"/>
            <a:ext cx="1235206" cy="73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574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9BCCA5-68D1-4B10-9F19-19DF07985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Current FInancials</a:t>
            </a:r>
          </a:p>
        </p:txBody>
      </p:sp>
      <p:pic>
        <p:nvPicPr>
          <p:cNvPr id="1026" name="Picture 6">
            <a:extLst>
              <a:ext uri="{FF2B5EF4-FFF2-40B4-BE49-F238E27FC236}">
                <a16:creationId xmlns:a16="http://schemas.microsoft.com/office/drawing/2014/main" id="{9BD5357A-85C0-4010-873B-BB1223CBAB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11094" y="643466"/>
            <a:ext cx="6513143" cy="5568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phic 4" descr="Farmer male with solid fill">
            <a:extLst>
              <a:ext uri="{FF2B5EF4-FFF2-40B4-BE49-F238E27FC236}">
                <a16:creationId xmlns:a16="http://schemas.microsoft.com/office/drawing/2014/main" id="{784AC29B-E315-4C3F-8629-9D742DB24A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95090" y="2881666"/>
            <a:ext cx="1513138" cy="1513138"/>
          </a:xfrm>
          <a:prstGeom prst="rect">
            <a:avLst/>
          </a:prstGeom>
        </p:spPr>
      </p:pic>
      <p:pic>
        <p:nvPicPr>
          <p:cNvPr id="7" name="Graphic 6" descr="Vacation with solid fill">
            <a:extLst>
              <a:ext uri="{FF2B5EF4-FFF2-40B4-BE49-F238E27FC236}">
                <a16:creationId xmlns:a16="http://schemas.microsoft.com/office/drawing/2014/main" id="{43AA7F8A-6CE5-4CF1-86DC-FB690FFE09D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8477250" y="1967266"/>
            <a:ext cx="914400" cy="914400"/>
          </a:xfrm>
          <a:prstGeom prst="rect">
            <a:avLst/>
          </a:prstGeom>
        </p:spPr>
      </p:pic>
      <p:pic>
        <p:nvPicPr>
          <p:cNvPr id="9" name="Graphic 8" descr="House with solid fill">
            <a:extLst>
              <a:ext uri="{FF2B5EF4-FFF2-40B4-BE49-F238E27FC236}">
                <a16:creationId xmlns:a16="http://schemas.microsoft.com/office/drawing/2014/main" id="{6A7E1475-4056-4B86-AAAC-6939749F4E8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599686" y="2970286"/>
            <a:ext cx="553964" cy="553964"/>
          </a:xfrm>
          <a:prstGeom prst="rect">
            <a:avLst/>
          </a:prstGeom>
        </p:spPr>
      </p:pic>
      <p:pic>
        <p:nvPicPr>
          <p:cNvPr id="11" name="Graphic 10" descr="Deciduous tree with solid fill">
            <a:extLst>
              <a:ext uri="{FF2B5EF4-FFF2-40B4-BE49-F238E27FC236}">
                <a16:creationId xmlns:a16="http://schemas.microsoft.com/office/drawing/2014/main" id="{2E944336-505B-48D5-91C5-A291E868E14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782882" y="3796066"/>
            <a:ext cx="370768" cy="370768"/>
          </a:xfrm>
          <a:prstGeom prst="rect">
            <a:avLst/>
          </a:prstGeom>
        </p:spPr>
      </p:pic>
      <p:pic>
        <p:nvPicPr>
          <p:cNvPr id="13" name="Graphic 12" descr="Users with solid fill">
            <a:extLst>
              <a:ext uri="{FF2B5EF4-FFF2-40B4-BE49-F238E27FC236}">
                <a16:creationId xmlns:a16="http://schemas.microsoft.com/office/drawing/2014/main" id="{5C34E177-0B88-4177-BF16-C96828CBED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9078175" y="4280819"/>
            <a:ext cx="626950" cy="6269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EAB3992-7636-460C-9030-427D4604C7B4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13" y="5938946"/>
            <a:ext cx="1235206" cy="73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2842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84E920-2D0E-43D6-9265-53682B47F3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anchor="ctr">
            <a:normAutofit/>
          </a:bodyPr>
          <a:lstStyle/>
          <a:p>
            <a:r>
              <a:rPr lang="en-GB" sz="3700" dirty="0"/>
              <a:t>Move towards a Holistic Approach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574AA0-5743-486E-B15E-D4548A2E721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 r="4" b="-915"/>
          <a:stretch/>
        </p:blipFill>
        <p:spPr>
          <a:xfrm>
            <a:off x="5977788" y="799351"/>
            <a:ext cx="5425410" cy="5420473"/>
          </a:xfrm>
          <a:prstGeom prst="rect">
            <a:avLst/>
          </a:prstGeom>
        </p:spPr>
      </p:pic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DECBF87A-411F-48D9-BB7F-9CE282D3E2E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4644557"/>
              </p:ext>
            </p:extLst>
          </p:nvPr>
        </p:nvGraphicFramePr>
        <p:xfrm>
          <a:off x="590719" y="2330505"/>
          <a:ext cx="4559425" cy="39795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" name="Picture 12">
            <a:extLst>
              <a:ext uri="{FF2B5EF4-FFF2-40B4-BE49-F238E27FC236}">
                <a16:creationId xmlns:a16="http://schemas.microsoft.com/office/drawing/2014/main" id="{7C9D86A2-6347-41CB-9792-E182EC18D1F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13" y="5938946"/>
            <a:ext cx="1235206" cy="73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44408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5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7" name="Isosceles Triangle 5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30EC1AB1-76A8-4CF4-A9C3-49AB869934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652" b="-9652"/>
          <a:stretch/>
        </p:blipFill>
        <p:spPr>
          <a:xfrm>
            <a:off x="1926675" y="643467"/>
            <a:ext cx="8338650" cy="5571066"/>
          </a:xfrm>
          <a:prstGeom prst="rect">
            <a:avLst/>
          </a:prstGeom>
          <a:ln>
            <a:noFill/>
          </a:ln>
        </p:spPr>
      </p:pic>
      <p:sp>
        <p:nvSpPr>
          <p:cNvPr id="59" name="Isosceles Triangle 5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301CAB-59B1-482B-8A4B-2D74E211F64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913" y="5938946"/>
            <a:ext cx="1235206" cy="73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821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2F26-5CD4-42F7-9C5C-D70B83DEC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7254" y="525439"/>
            <a:ext cx="3336545" cy="1657614"/>
          </a:xfrm>
        </p:spPr>
        <p:txBody>
          <a:bodyPr>
            <a:normAutofit/>
          </a:bodyPr>
          <a:lstStyle/>
          <a:p>
            <a:r>
              <a:rPr lang="en-GB" sz="3600"/>
              <a:t>Implementing change</a:t>
            </a:r>
          </a:p>
        </p:txBody>
      </p:sp>
      <p:pic>
        <p:nvPicPr>
          <p:cNvPr id="5" name="Content Placeholder 4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D90C8FDD-BFEE-44C7-94C6-C05540DACC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624" b="5"/>
          <a:stretch/>
        </p:blipFill>
        <p:spPr>
          <a:xfrm>
            <a:off x="1" y="-1"/>
            <a:ext cx="3719750" cy="2225041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70211CD8-9281-45B3-BC3A-B37C11563A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79" r="43688" b="2"/>
          <a:stretch/>
        </p:blipFill>
        <p:spPr>
          <a:xfrm rot="5400000">
            <a:off x="4537549" y="-742786"/>
            <a:ext cx="2267032" cy="3719752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D64008D-3B81-4E12-BE7E-CFA3A673884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6557" r="5862" b="-3"/>
          <a:stretch/>
        </p:blipFill>
        <p:spPr>
          <a:xfrm>
            <a:off x="20" y="2316480"/>
            <a:ext cx="3719729" cy="2208616"/>
          </a:xfrm>
          <a:prstGeom prst="rect">
            <a:avLst/>
          </a:prstGeom>
        </p:spPr>
      </p:pic>
      <p:pic>
        <p:nvPicPr>
          <p:cNvPr id="59" name="Content Placeholder 12" descr="An animal swimming in the water&#10;&#10;Description automatically generated">
            <a:extLst>
              <a:ext uri="{FF2B5EF4-FFF2-40B4-BE49-F238E27FC236}">
                <a16:creationId xmlns:a16="http://schemas.microsoft.com/office/drawing/2014/main" id="{EDE7626B-FE14-49F0-80FD-46C7F8742D13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063" r="200" b="-1"/>
          <a:stretch/>
        </p:blipFill>
        <p:spPr>
          <a:xfrm>
            <a:off x="3811189" y="2316480"/>
            <a:ext cx="3719748" cy="2208617"/>
          </a:xfrm>
          <a:prstGeom prst="rect">
            <a:avLst/>
          </a:prstGeom>
        </p:spPr>
      </p:pic>
      <p:pic>
        <p:nvPicPr>
          <p:cNvPr id="41" name="Picture 40" descr="A picture containing green, table, wooden, woman&#10;&#10;Description automatically generated">
            <a:extLst>
              <a:ext uri="{FF2B5EF4-FFF2-40B4-BE49-F238E27FC236}">
                <a16:creationId xmlns:a16="http://schemas.microsoft.com/office/drawing/2014/main" id="{D7FB6931-8F0D-48E8-8150-4C98717EB9E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481" r="-4" b="6686"/>
          <a:stretch/>
        </p:blipFill>
        <p:spPr>
          <a:xfrm>
            <a:off x="1" y="4616536"/>
            <a:ext cx="3719748" cy="2241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C0D17EC-33F3-4136-9B66-20A25671430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0513" r="-4" b="7669"/>
          <a:stretch/>
        </p:blipFill>
        <p:spPr>
          <a:xfrm>
            <a:off x="3811189" y="4607394"/>
            <a:ext cx="3719752" cy="2250607"/>
          </a:xfrm>
          <a:prstGeom prst="rect">
            <a:avLst/>
          </a:prstGeom>
        </p:spPr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6AA2E59-CC75-4B39-94ED-10E77C896C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7254" y="2274491"/>
            <a:ext cx="3336546" cy="3902472"/>
          </a:xfrm>
        </p:spPr>
        <p:txBody>
          <a:bodyPr>
            <a:normAutofit/>
          </a:bodyPr>
          <a:lstStyle/>
          <a:p>
            <a:r>
              <a:rPr lang="en-US" sz="2000"/>
              <a:t>20+ year plan</a:t>
            </a:r>
          </a:p>
          <a:p>
            <a:r>
              <a:rPr lang="en-US" sz="2000"/>
              <a:t>50+ year vision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FD8B39A-0264-4B08-A25D-7E572B488FC0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36196" y="5901049"/>
            <a:ext cx="1235206" cy="734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2093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104</Words>
  <Application>Microsoft Office PowerPoint</Application>
  <PresentationFormat>Widescreen</PresentationFormat>
  <Paragraphs>32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Multi-generational approach</vt:lpstr>
      <vt:lpstr>Current FInancials</vt:lpstr>
      <vt:lpstr>Move towards a Holistic Approach</vt:lpstr>
      <vt:lpstr>PowerPoint Presentation</vt:lpstr>
      <vt:lpstr>Implementing change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Archie Ruggles-Brise</dc:creator>
  <cp:lastModifiedBy>Archie Ruggles-Brise</cp:lastModifiedBy>
  <cp:revision>40</cp:revision>
  <dcterms:created xsi:type="dcterms:W3CDTF">2020-10-12T15:55:10Z</dcterms:created>
  <dcterms:modified xsi:type="dcterms:W3CDTF">2021-05-05T08:00:52Z</dcterms:modified>
</cp:coreProperties>
</file>