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67" r:id="rId6"/>
    <p:sldId id="442" r:id="rId7"/>
    <p:sldId id="444" r:id="rId8"/>
    <p:sldId id="446" r:id="rId9"/>
    <p:sldId id="420" r:id="rId10"/>
    <p:sldId id="443" r:id="rId11"/>
    <p:sldId id="414" r:id="rId12"/>
    <p:sldId id="272" r:id="rId13"/>
    <p:sldId id="271" r:id="rId14"/>
    <p:sldId id="419" r:id="rId15"/>
    <p:sldId id="421" r:id="rId16"/>
    <p:sldId id="440" r:id="rId17"/>
    <p:sldId id="429" r:id="rId18"/>
    <p:sldId id="439" r:id="rId19"/>
    <p:sldId id="430" r:id="rId20"/>
    <p:sldId id="438" r:id="rId21"/>
    <p:sldId id="431" r:id="rId22"/>
    <p:sldId id="437" r:id="rId23"/>
    <p:sldId id="434" r:id="rId24"/>
    <p:sldId id="436" r:id="rId25"/>
    <p:sldId id="433" r:id="rId26"/>
    <p:sldId id="435" r:id="rId27"/>
    <p:sldId id="448" r:id="rId28"/>
    <p:sldId id="416" r:id="rId29"/>
    <p:sldId id="449" r:id="rId30"/>
    <p:sldId id="447" r:id="rId31"/>
    <p:sldId id="413" r:id="rId32"/>
    <p:sldId id="269" r:id="rId33"/>
    <p:sldId id="274" r:id="rId34"/>
    <p:sldId id="412" r:id="rId35"/>
    <p:sldId id="450" r:id="rId36"/>
    <p:sldId id="41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ke, Sarah" initials="PS" lastIdx="3" clrIdx="0">
    <p:extLst>
      <p:ext uri="{19B8F6BF-5375-455C-9EA6-DF929625EA0E}">
        <p15:presenceInfo xmlns:p15="http://schemas.microsoft.com/office/powerpoint/2012/main" userId="S::Sarah.Pike1@justice.gov.uk::fa71a1e9-1a0d-4d29-a676-999d88f0ea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DFF5"/>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3AD58-E9F3-4301-BBFB-AD56969E8980}" v="108" dt="2021-02-23T11:59:15.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pworth, Benjamin" userId="cde9e6f0-389f-4d7b-9ead-0f333b9e02b5" providerId="ADAL" clId="{11B3AD58-E9F3-4301-BBFB-AD56969E8980}"/>
    <pc:docChg chg="undo custSel modSld sldOrd">
      <pc:chgData name="Hepworth, Benjamin" userId="cde9e6f0-389f-4d7b-9ead-0f333b9e02b5" providerId="ADAL" clId="{11B3AD58-E9F3-4301-BBFB-AD56969E8980}" dt="2021-02-23T11:59:15.465" v="723" actId="404"/>
      <pc:docMkLst>
        <pc:docMk/>
      </pc:docMkLst>
      <pc:sldChg chg="modSp">
        <pc:chgData name="Hepworth, Benjamin" userId="cde9e6f0-389f-4d7b-9ead-0f333b9e02b5" providerId="ADAL" clId="{11B3AD58-E9F3-4301-BBFB-AD56969E8980}" dt="2021-02-22T13:48:36.583" v="93" actId="20577"/>
        <pc:sldMkLst>
          <pc:docMk/>
          <pc:sldMk cId="2220044123" sldId="267"/>
        </pc:sldMkLst>
        <pc:spChg chg="mod">
          <ac:chgData name="Hepworth, Benjamin" userId="cde9e6f0-389f-4d7b-9ead-0f333b9e02b5" providerId="ADAL" clId="{11B3AD58-E9F3-4301-BBFB-AD56969E8980}" dt="2021-02-22T13:48:36.583" v="93" actId="20577"/>
          <ac:spMkLst>
            <pc:docMk/>
            <pc:sldMk cId="2220044123" sldId="267"/>
            <ac:spMk id="3" creationId="{DC65660B-4FD7-4064-B277-2EF5ADB8823D}"/>
          </ac:spMkLst>
        </pc:spChg>
      </pc:sldChg>
      <pc:sldChg chg="modSp">
        <pc:chgData name="Hepworth, Benjamin" userId="cde9e6f0-389f-4d7b-9ead-0f333b9e02b5" providerId="ADAL" clId="{11B3AD58-E9F3-4301-BBFB-AD56969E8980}" dt="2021-02-18T14:50:18.840" v="89" actId="108"/>
        <pc:sldMkLst>
          <pc:docMk/>
          <pc:sldMk cId="493384253" sldId="269"/>
        </pc:sldMkLst>
        <pc:spChg chg="mod">
          <ac:chgData name="Hepworth, Benjamin" userId="cde9e6f0-389f-4d7b-9ead-0f333b9e02b5" providerId="ADAL" clId="{11B3AD58-E9F3-4301-BBFB-AD56969E8980}" dt="2021-02-18T14:50:18.840" v="89" actId="108"/>
          <ac:spMkLst>
            <pc:docMk/>
            <pc:sldMk cId="493384253" sldId="269"/>
            <ac:spMk id="3" creationId="{DC65660B-4FD7-4064-B277-2EF5ADB8823D}"/>
          </ac:spMkLst>
        </pc:spChg>
      </pc:sldChg>
      <pc:sldChg chg="modSp">
        <pc:chgData name="Hepworth, Benjamin" userId="cde9e6f0-389f-4d7b-9ead-0f333b9e02b5" providerId="ADAL" clId="{11B3AD58-E9F3-4301-BBFB-AD56969E8980}" dt="2021-02-18T14:50:30.895" v="90" actId="108"/>
        <pc:sldMkLst>
          <pc:docMk/>
          <pc:sldMk cId="1086347784" sldId="274"/>
        </pc:sldMkLst>
        <pc:spChg chg="mod">
          <ac:chgData name="Hepworth, Benjamin" userId="cde9e6f0-389f-4d7b-9ead-0f333b9e02b5" providerId="ADAL" clId="{11B3AD58-E9F3-4301-BBFB-AD56969E8980}" dt="2021-02-18T14:50:30.895" v="90" actId="108"/>
          <ac:spMkLst>
            <pc:docMk/>
            <pc:sldMk cId="1086347784" sldId="274"/>
            <ac:spMk id="3" creationId="{DC65660B-4FD7-4064-B277-2EF5ADB8823D}"/>
          </ac:spMkLst>
        </pc:spChg>
      </pc:sldChg>
      <pc:sldChg chg="modSp">
        <pc:chgData name="Hepworth, Benjamin" userId="cde9e6f0-389f-4d7b-9ead-0f333b9e02b5" providerId="ADAL" clId="{11B3AD58-E9F3-4301-BBFB-AD56969E8980}" dt="2021-02-22T15:38:06.685" v="632" actId="20577"/>
        <pc:sldMkLst>
          <pc:docMk/>
          <pc:sldMk cId="2104717614" sldId="418"/>
        </pc:sldMkLst>
        <pc:spChg chg="mod">
          <ac:chgData name="Hepworth, Benjamin" userId="cde9e6f0-389f-4d7b-9ead-0f333b9e02b5" providerId="ADAL" clId="{11B3AD58-E9F3-4301-BBFB-AD56969E8980}" dt="2021-02-22T15:38:06.685" v="632" actId="20577"/>
          <ac:spMkLst>
            <pc:docMk/>
            <pc:sldMk cId="2104717614" sldId="418"/>
            <ac:spMk id="3" creationId="{DC65660B-4FD7-4064-B277-2EF5ADB8823D}"/>
          </ac:spMkLst>
        </pc:spChg>
      </pc:sldChg>
      <pc:sldChg chg="modSp ord">
        <pc:chgData name="Hepworth, Benjamin" userId="cde9e6f0-389f-4d7b-9ead-0f333b9e02b5" providerId="ADAL" clId="{11B3AD58-E9F3-4301-BBFB-AD56969E8980}" dt="2021-02-19T15:00:23.082" v="91"/>
        <pc:sldMkLst>
          <pc:docMk/>
          <pc:sldMk cId="2455159884" sldId="420"/>
        </pc:sldMkLst>
        <pc:spChg chg="mod">
          <ac:chgData name="Hepworth, Benjamin" userId="cde9e6f0-389f-4d7b-9ead-0f333b9e02b5" providerId="ADAL" clId="{11B3AD58-E9F3-4301-BBFB-AD56969E8980}" dt="2021-02-18T14:49:34.085" v="85" actId="113"/>
          <ac:spMkLst>
            <pc:docMk/>
            <pc:sldMk cId="2455159884" sldId="420"/>
            <ac:spMk id="3" creationId="{DC65660B-4FD7-4064-B277-2EF5ADB8823D}"/>
          </ac:spMkLst>
        </pc:spChg>
      </pc:sldChg>
      <pc:sldChg chg="modSp">
        <pc:chgData name="Hepworth, Benjamin" userId="cde9e6f0-389f-4d7b-9ead-0f333b9e02b5" providerId="ADAL" clId="{11B3AD58-E9F3-4301-BBFB-AD56969E8980}" dt="2021-02-22T13:48:48.453" v="95" actId="20577"/>
        <pc:sldMkLst>
          <pc:docMk/>
          <pc:sldMk cId="1443984672" sldId="442"/>
        </pc:sldMkLst>
        <pc:spChg chg="mod">
          <ac:chgData name="Hepworth, Benjamin" userId="cde9e6f0-389f-4d7b-9ead-0f333b9e02b5" providerId="ADAL" clId="{11B3AD58-E9F3-4301-BBFB-AD56969E8980}" dt="2021-02-22T13:48:48.453" v="95" actId="20577"/>
          <ac:spMkLst>
            <pc:docMk/>
            <pc:sldMk cId="1443984672" sldId="442"/>
            <ac:spMk id="3" creationId="{DC65660B-4FD7-4064-B277-2EF5ADB8823D}"/>
          </ac:spMkLst>
        </pc:spChg>
      </pc:sldChg>
      <pc:sldChg chg="modSp">
        <pc:chgData name="Hepworth, Benjamin" userId="cde9e6f0-389f-4d7b-9ead-0f333b9e02b5" providerId="ADAL" clId="{11B3AD58-E9F3-4301-BBFB-AD56969E8980}" dt="2021-02-18T14:49:45.529" v="86" actId="108"/>
        <pc:sldMkLst>
          <pc:docMk/>
          <pc:sldMk cId="3099166940" sldId="443"/>
        </pc:sldMkLst>
        <pc:spChg chg="mod">
          <ac:chgData name="Hepworth, Benjamin" userId="cde9e6f0-389f-4d7b-9ead-0f333b9e02b5" providerId="ADAL" clId="{11B3AD58-E9F3-4301-BBFB-AD56969E8980}" dt="2021-02-18T14:49:45.529" v="86" actId="108"/>
          <ac:spMkLst>
            <pc:docMk/>
            <pc:sldMk cId="3099166940" sldId="443"/>
            <ac:spMk id="3" creationId="{DC65660B-4FD7-4064-B277-2EF5ADB8823D}"/>
          </ac:spMkLst>
        </pc:spChg>
      </pc:sldChg>
      <pc:sldChg chg="modSp">
        <pc:chgData name="Hepworth, Benjamin" userId="cde9e6f0-389f-4d7b-9ead-0f333b9e02b5" providerId="ADAL" clId="{11B3AD58-E9F3-4301-BBFB-AD56969E8980}" dt="2021-02-22T17:41:45.919" v="692" actId="20577"/>
        <pc:sldMkLst>
          <pc:docMk/>
          <pc:sldMk cId="3851262126" sldId="444"/>
        </pc:sldMkLst>
        <pc:spChg chg="mod">
          <ac:chgData name="Hepworth, Benjamin" userId="cde9e6f0-389f-4d7b-9ead-0f333b9e02b5" providerId="ADAL" clId="{11B3AD58-E9F3-4301-BBFB-AD56969E8980}" dt="2021-02-22T17:41:45.919" v="692" actId="20577"/>
          <ac:spMkLst>
            <pc:docMk/>
            <pc:sldMk cId="3851262126" sldId="444"/>
            <ac:spMk id="3" creationId="{DC65660B-4FD7-4064-B277-2EF5ADB8823D}"/>
          </ac:spMkLst>
        </pc:spChg>
        <pc:grpChg chg="mod">
          <ac:chgData name="Hepworth, Benjamin" userId="cde9e6f0-389f-4d7b-9ead-0f333b9e02b5" providerId="ADAL" clId="{11B3AD58-E9F3-4301-BBFB-AD56969E8980}" dt="2021-02-22T17:09:33.186" v="681" actId="1036"/>
          <ac:grpSpMkLst>
            <pc:docMk/>
            <pc:sldMk cId="3851262126" sldId="444"/>
            <ac:grpSpMk id="4" creationId="{ABD3959D-6277-4109-951B-36A19DDE505C}"/>
          </ac:grpSpMkLst>
        </pc:grpChg>
      </pc:sldChg>
      <pc:sldChg chg="modSp">
        <pc:chgData name="Hepworth, Benjamin" userId="cde9e6f0-389f-4d7b-9ead-0f333b9e02b5" providerId="ADAL" clId="{11B3AD58-E9F3-4301-BBFB-AD56969E8980}" dt="2021-02-23T11:59:15.465" v="723" actId="404"/>
        <pc:sldMkLst>
          <pc:docMk/>
          <pc:sldMk cId="337114715" sldId="447"/>
        </pc:sldMkLst>
        <pc:spChg chg="mod">
          <ac:chgData name="Hepworth, Benjamin" userId="cde9e6f0-389f-4d7b-9ead-0f333b9e02b5" providerId="ADAL" clId="{11B3AD58-E9F3-4301-BBFB-AD56969E8980}" dt="2021-02-23T11:59:15.465" v="723" actId="404"/>
          <ac:spMkLst>
            <pc:docMk/>
            <pc:sldMk cId="337114715" sldId="447"/>
            <ac:spMk id="3" creationId="{DC65660B-4FD7-4064-B277-2EF5ADB8823D}"/>
          </ac:spMkLst>
        </pc:spChg>
      </pc:sldChg>
    </pc:docChg>
  </pc:docChgLst>
  <pc:docChgLst>
    <pc:chgData name="Pike, Sarah" userId="S::sarah.pike1@justice.gov.uk::fa71a1e9-1a0d-4d29-a676-999d88f0ea57" providerId="AD" clId="Web-{8B4CFC90-FB1B-44EC-4B8E-3EFD42B7E236}"/>
    <pc:docChg chg="modSld">
      <pc:chgData name="Pike, Sarah" userId="S::sarah.pike1@justice.gov.uk::fa71a1e9-1a0d-4d29-a676-999d88f0ea57" providerId="AD" clId="Web-{8B4CFC90-FB1B-44EC-4B8E-3EFD42B7E236}" dt="2021-02-22T09:30:42.662" v="0" actId="20577"/>
      <pc:docMkLst>
        <pc:docMk/>
      </pc:docMkLst>
      <pc:sldChg chg="modSp">
        <pc:chgData name="Pike, Sarah" userId="S::sarah.pike1@justice.gov.uk::fa71a1e9-1a0d-4d29-a676-999d88f0ea57" providerId="AD" clId="Web-{8B4CFC90-FB1B-44EC-4B8E-3EFD42B7E236}" dt="2021-02-22T09:30:42.662" v="0" actId="20577"/>
        <pc:sldMkLst>
          <pc:docMk/>
          <pc:sldMk cId="2455159884" sldId="420"/>
        </pc:sldMkLst>
        <pc:spChg chg="mod">
          <ac:chgData name="Pike, Sarah" userId="S::sarah.pike1@justice.gov.uk::fa71a1e9-1a0d-4d29-a676-999d88f0ea57" providerId="AD" clId="Web-{8B4CFC90-FB1B-44EC-4B8E-3EFD42B7E236}" dt="2021-02-22T09:30:42.662" v="0" actId="20577"/>
          <ac:spMkLst>
            <pc:docMk/>
            <pc:sldMk cId="2455159884" sldId="420"/>
            <ac:spMk id="3" creationId="{DC65660B-4FD7-4064-B277-2EF5ADB8823D}"/>
          </ac:spMkLst>
        </pc:spChg>
      </pc:sldChg>
    </pc:docChg>
  </pc:docChgLst>
  <pc:docChgLst>
    <pc:chgData name="Hepworth, Benjamin" userId="cde9e6f0-389f-4d7b-9ead-0f333b9e02b5" providerId="ADAL" clId="{1208175B-5A11-4F4F-A2B6-326A72563BB8}"/>
    <pc:docChg chg="undo redo custSel addSld delSld modSld sldOrd">
      <pc:chgData name="Hepworth, Benjamin" userId="cde9e6f0-389f-4d7b-9ead-0f333b9e02b5" providerId="ADAL" clId="{1208175B-5A11-4F4F-A2B6-326A72563BB8}" dt="2021-02-18T13:13:36.567" v="6756" actId="6549"/>
      <pc:docMkLst>
        <pc:docMk/>
      </pc:docMkLst>
      <pc:sldChg chg="modSp">
        <pc:chgData name="Hepworth, Benjamin" userId="cde9e6f0-389f-4d7b-9ead-0f333b9e02b5" providerId="ADAL" clId="{1208175B-5A11-4F4F-A2B6-326A72563BB8}" dt="2021-02-18T08:23:06.583" v="2413" actId="20577"/>
        <pc:sldMkLst>
          <pc:docMk/>
          <pc:sldMk cId="787449416" sldId="256"/>
        </pc:sldMkLst>
        <pc:spChg chg="mod">
          <ac:chgData name="Hepworth, Benjamin" userId="cde9e6f0-389f-4d7b-9ead-0f333b9e02b5" providerId="ADAL" clId="{1208175B-5A11-4F4F-A2B6-326A72563BB8}" dt="2021-02-16T11:49:34.369" v="1639" actId="1076"/>
          <ac:spMkLst>
            <pc:docMk/>
            <pc:sldMk cId="787449416" sldId="256"/>
            <ac:spMk id="2" creationId="{694DE219-BB86-4162-A0CB-E2D61D37C3A6}"/>
          </ac:spMkLst>
        </pc:spChg>
        <pc:spChg chg="mod">
          <ac:chgData name="Hepworth, Benjamin" userId="cde9e6f0-389f-4d7b-9ead-0f333b9e02b5" providerId="ADAL" clId="{1208175B-5A11-4F4F-A2B6-326A72563BB8}" dt="2021-02-18T08:23:06.583" v="2413" actId="20577"/>
          <ac:spMkLst>
            <pc:docMk/>
            <pc:sldMk cId="787449416" sldId="256"/>
            <ac:spMk id="3" creationId="{4A03BE4A-F024-485C-8B2B-57D72598743E}"/>
          </ac:spMkLst>
        </pc:spChg>
        <pc:spChg chg="mod">
          <ac:chgData name="Hepworth, Benjamin" userId="cde9e6f0-389f-4d7b-9ead-0f333b9e02b5" providerId="ADAL" clId="{1208175B-5A11-4F4F-A2B6-326A72563BB8}" dt="2021-02-15T15:00:48.002" v="111" actId="20577"/>
          <ac:spMkLst>
            <pc:docMk/>
            <pc:sldMk cId="787449416" sldId="256"/>
            <ac:spMk id="4" creationId="{8747C896-1250-4BBC-AF93-0F82881FF05C}"/>
          </ac:spMkLst>
        </pc:spChg>
      </pc:sldChg>
      <pc:sldChg chg="addSp delSp modSp ord">
        <pc:chgData name="Hepworth, Benjamin" userId="cde9e6f0-389f-4d7b-9ead-0f333b9e02b5" providerId="ADAL" clId="{1208175B-5A11-4F4F-A2B6-326A72563BB8}" dt="2021-02-18T11:20:18.537" v="4958" actId="1036"/>
        <pc:sldMkLst>
          <pc:docMk/>
          <pc:sldMk cId="2220044123" sldId="267"/>
        </pc:sldMkLst>
        <pc:spChg chg="mod">
          <ac:chgData name="Hepworth, Benjamin" userId="cde9e6f0-389f-4d7b-9ead-0f333b9e02b5" providerId="ADAL" clId="{1208175B-5A11-4F4F-A2B6-326A72563BB8}" dt="2021-02-16T15:55:59.050" v="1696" actId="1076"/>
          <ac:spMkLst>
            <pc:docMk/>
            <pc:sldMk cId="2220044123" sldId="267"/>
            <ac:spMk id="2" creationId="{D591F8C6-0EEC-44B3-889D-F2B744FC4F40}"/>
          </ac:spMkLst>
        </pc:spChg>
        <pc:spChg chg="mod">
          <ac:chgData name="Hepworth, Benjamin" userId="cde9e6f0-389f-4d7b-9ead-0f333b9e02b5" providerId="ADAL" clId="{1208175B-5A11-4F4F-A2B6-326A72563BB8}" dt="2021-02-18T11:19:57.419" v="4895" actId="14100"/>
          <ac:spMkLst>
            <pc:docMk/>
            <pc:sldMk cId="2220044123" sldId="267"/>
            <ac:spMk id="3" creationId="{DC65660B-4FD7-4064-B277-2EF5ADB8823D}"/>
          </ac:spMkLst>
        </pc:spChg>
        <pc:picChg chg="add del mod">
          <ac:chgData name="Hepworth, Benjamin" userId="cde9e6f0-389f-4d7b-9ead-0f333b9e02b5" providerId="ADAL" clId="{1208175B-5A11-4F4F-A2B6-326A72563BB8}" dt="2021-02-18T11:18:22.081" v="4880" actId="478"/>
          <ac:picMkLst>
            <pc:docMk/>
            <pc:sldMk cId="2220044123" sldId="267"/>
            <ac:picMk id="7" creationId="{F8897465-BE70-4920-96E3-590B527CFF1B}"/>
          </ac:picMkLst>
        </pc:picChg>
        <pc:picChg chg="add mod">
          <ac:chgData name="Hepworth, Benjamin" userId="cde9e6f0-389f-4d7b-9ead-0f333b9e02b5" providerId="ADAL" clId="{1208175B-5A11-4F4F-A2B6-326A72563BB8}" dt="2021-02-18T11:20:18.537" v="4958" actId="1036"/>
          <ac:picMkLst>
            <pc:docMk/>
            <pc:sldMk cId="2220044123" sldId="267"/>
            <ac:picMk id="9" creationId="{DD37A4DE-D7A7-4E68-8A30-6874753D669A}"/>
          </ac:picMkLst>
        </pc:picChg>
      </pc:sldChg>
      <pc:sldChg chg="addSp delSp modSp add del">
        <pc:chgData name="Hepworth, Benjamin" userId="cde9e6f0-389f-4d7b-9ead-0f333b9e02b5" providerId="ADAL" clId="{1208175B-5A11-4F4F-A2B6-326A72563BB8}" dt="2021-02-18T12:17:10.930" v="6028" actId="20577"/>
        <pc:sldMkLst>
          <pc:docMk/>
          <pc:sldMk cId="493384253" sldId="269"/>
        </pc:sldMkLst>
        <pc:spChg chg="mod">
          <ac:chgData name="Hepworth, Benjamin" userId="cde9e6f0-389f-4d7b-9ead-0f333b9e02b5" providerId="ADAL" clId="{1208175B-5A11-4F4F-A2B6-326A72563BB8}" dt="2021-02-18T12:17:10.930" v="6028" actId="20577"/>
          <ac:spMkLst>
            <pc:docMk/>
            <pc:sldMk cId="493384253" sldId="269"/>
            <ac:spMk id="2" creationId="{D591F8C6-0EEC-44B3-889D-F2B744FC4F40}"/>
          </ac:spMkLst>
        </pc:spChg>
        <pc:spChg chg="mod">
          <ac:chgData name="Hepworth, Benjamin" userId="cde9e6f0-389f-4d7b-9ead-0f333b9e02b5" providerId="ADAL" clId="{1208175B-5A11-4F4F-A2B6-326A72563BB8}" dt="2021-02-18T12:16:52.119" v="6015" actId="20577"/>
          <ac:spMkLst>
            <pc:docMk/>
            <pc:sldMk cId="493384253" sldId="269"/>
            <ac:spMk id="3" creationId="{DC65660B-4FD7-4064-B277-2EF5ADB8823D}"/>
          </ac:spMkLst>
        </pc:spChg>
        <pc:picChg chg="add del">
          <ac:chgData name="Hepworth, Benjamin" userId="cde9e6f0-389f-4d7b-9ead-0f333b9e02b5" providerId="ADAL" clId="{1208175B-5A11-4F4F-A2B6-326A72563BB8}" dt="2021-02-15T15:04:59.584" v="142" actId="478"/>
          <ac:picMkLst>
            <pc:docMk/>
            <pc:sldMk cId="493384253" sldId="269"/>
            <ac:picMk id="7" creationId="{1790106B-B080-4D0D-963E-4D74A930A6E1}"/>
          </ac:picMkLst>
        </pc:picChg>
        <pc:picChg chg="add mod modCrop">
          <ac:chgData name="Hepworth, Benjamin" userId="cde9e6f0-389f-4d7b-9ead-0f333b9e02b5" providerId="ADAL" clId="{1208175B-5A11-4F4F-A2B6-326A72563BB8}" dt="2021-02-15T15:05:18.712" v="146" actId="1076"/>
          <ac:picMkLst>
            <pc:docMk/>
            <pc:sldMk cId="493384253" sldId="269"/>
            <ac:picMk id="8" creationId="{9FD58F49-5154-4735-B892-CBC13EEBA84B}"/>
          </ac:picMkLst>
        </pc:picChg>
      </pc:sldChg>
      <pc:sldChg chg="modSp add">
        <pc:chgData name="Hepworth, Benjamin" userId="cde9e6f0-389f-4d7b-9ead-0f333b9e02b5" providerId="ADAL" clId="{1208175B-5A11-4F4F-A2B6-326A72563BB8}" dt="2021-02-18T11:16:20.190" v="4866" actId="20577"/>
        <pc:sldMkLst>
          <pc:docMk/>
          <pc:sldMk cId="3584651270" sldId="271"/>
        </pc:sldMkLst>
        <pc:spChg chg="mod">
          <ac:chgData name="Hepworth, Benjamin" userId="cde9e6f0-389f-4d7b-9ead-0f333b9e02b5" providerId="ADAL" clId="{1208175B-5A11-4F4F-A2B6-326A72563BB8}" dt="2021-02-18T09:26:33.418" v="4133"/>
          <ac:spMkLst>
            <pc:docMk/>
            <pc:sldMk cId="3584651270" sldId="271"/>
            <ac:spMk id="2" creationId="{D591F8C6-0EEC-44B3-889D-F2B744FC4F40}"/>
          </ac:spMkLst>
        </pc:spChg>
        <pc:spChg chg="mod">
          <ac:chgData name="Hepworth, Benjamin" userId="cde9e6f0-389f-4d7b-9ead-0f333b9e02b5" providerId="ADAL" clId="{1208175B-5A11-4F4F-A2B6-326A72563BB8}" dt="2021-02-18T11:16:20.190" v="4866" actId="20577"/>
          <ac:spMkLst>
            <pc:docMk/>
            <pc:sldMk cId="3584651270" sldId="271"/>
            <ac:spMk id="3" creationId="{DC65660B-4FD7-4064-B277-2EF5ADB8823D}"/>
          </ac:spMkLst>
        </pc:spChg>
      </pc:sldChg>
      <pc:sldChg chg="modSp add">
        <pc:chgData name="Hepworth, Benjamin" userId="cde9e6f0-389f-4d7b-9ead-0f333b9e02b5" providerId="ADAL" clId="{1208175B-5A11-4F4F-A2B6-326A72563BB8}" dt="2021-02-18T11:00:15.572" v="4559" actId="20577"/>
        <pc:sldMkLst>
          <pc:docMk/>
          <pc:sldMk cId="3844377619" sldId="272"/>
        </pc:sldMkLst>
        <pc:spChg chg="mod">
          <ac:chgData name="Hepworth, Benjamin" userId="cde9e6f0-389f-4d7b-9ead-0f333b9e02b5" providerId="ADAL" clId="{1208175B-5A11-4F4F-A2B6-326A72563BB8}" dt="2021-02-18T09:26:14.667" v="4128" actId="20577"/>
          <ac:spMkLst>
            <pc:docMk/>
            <pc:sldMk cId="3844377619" sldId="272"/>
            <ac:spMk id="2" creationId="{D591F8C6-0EEC-44B3-889D-F2B744FC4F40}"/>
          </ac:spMkLst>
        </pc:spChg>
        <pc:spChg chg="mod">
          <ac:chgData name="Hepworth, Benjamin" userId="cde9e6f0-389f-4d7b-9ead-0f333b9e02b5" providerId="ADAL" clId="{1208175B-5A11-4F4F-A2B6-326A72563BB8}" dt="2021-02-18T11:00:15.572" v="4559" actId="20577"/>
          <ac:spMkLst>
            <pc:docMk/>
            <pc:sldMk cId="3844377619" sldId="272"/>
            <ac:spMk id="3" creationId="{DC65660B-4FD7-4064-B277-2EF5ADB8823D}"/>
          </ac:spMkLst>
        </pc:spChg>
      </pc:sldChg>
      <pc:sldChg chg="addSp delSp modSp add del">
        <pc:chgData name="Hepworth, Benjamin" userId="cde9e6f0-389f-4d7b-9ead-0f333b9e02b5" providerId="ADAL" clId="{1208175B-5A11-4F4F-A2B6-326A72563BB8}" dt="2021-02-18T12:21:58.160" v="6041" actId="20577"/>
        <pc:sldMkLst>
          <pc:docMk/>
          <pc:sldMk cId="1086347784" sldId="274"/>
        </pc:sldMkLst>
        <pc:spChg chg="mod">
          <ac:chgData name="Hepworth, Benjamin" userId="cde9e6f0-389f-4d7b-9ead-0f333b9e02b5" providerId="ADAL" clId="{1208175B-5A11-4F4F-A2B6-326A72563BB8}" dt="2021-02-18T12:17:25.396" v="6029"/>
          <ac:spMkLst>
            <pc:docMk/>
            <pc:sldMk cId="1086347784" sldId="274"/>
            <ac:spMk id="2" creationId="{D591F8C6-0EEC-44B3-889D-F2B744FC4F40}"/>
          </ac:spMkLst>
        </pc:spChg>
        <pc:spChg chg="mod">
          <ac:chgData name="Hepworth, Benjamin" userId="cde9e6f0-389f-4d7b-9ead-0f333b9e02b5" providerId="ADAL" clId="{1208175B-5A11-4F4F-A2B6-326A72563BB8}" dt="2021-02-18T12:21:58.160" v="6041" actId="20577"/>
          <ac:spMkLst>
            <pc:docMk/>
            <pc:sldMk cId="1086347784" sldId="274"/>
            <ac:spMk id="3" creationId="{DC65660B-4FD7-4064-B277-2EF5ADB8823D}"/>
          </ac:spMkLst>
        </pc:spChg>
        <pc:picChg chg="add del mod">
          <ac:chgData name="Hepworth, Benjamin" userId="cde9e6f0-389f-4d7b-9ead-0f333b9e02b5" providerId="ADAL" clId="{1208175B-5A11-4F4F-A2B6-326A72563BB8}" dt="2021-02-18T12:21:48.476" v="6038" actId="478"/>
          <ac:picMkLst>
            <pc:docMk/>
            <pc:sldMk cId="1086347784" sldId="274"/>
            <ac:picMk id="7" creationId="{32969DBA-21F7-42C6-9BB9-DBD240A7A757}"/>
          </ac:picMkLst>
        </pc:picChg>
      </pc:sldChg>
      <pc:sldChg chg="addSp delSp modSp add del">
        <pc:chgData name="Hepworth, Benjamin" userId="cde9e6f0-389f-4d7b-9ead-0f333b9e02b5" providerId="ADAL" clId="{1208175B-5A11-4F4F-A2B6-326A72563BB8}" dt="2021-02-16T16:21:45.080" v="2151"/>
        <pc:sldMkLst>
          <pc:docMk/>
          <pc:sldMk cId="3669002648" sldId="412"/>
        </pc:sldMkLst>
        <pc:spChg chg="del">
          <ac:chgData name="Hepworth, Benjamin" userId="cde9e6f0-389f-4d7b-9ead-0f333b9e02b5" providerId="ADAL" clId="{1208175B-5A11-4F4F-A2B6-326A72563BB8}" dt="2021-02-15T15:42:41.965" v="391" actId="478"/>
          <ac:spMkLst>
            <pc:docMk/>
            <pc:sldMk cId="3669002648" sldId="412"/>
            <ac:spMk id="4" creationId="{A369F782-EDB2-4534-8596-72C4C4DC7BFB}"/>
          </ac:spMkLst>
        </pc:spChg>
        <pc:spChg chg="del">
          <ac:chgData name="Hepworth, Benjamin" userId="cde9e6f0-389f-4d7b-9ead-0f333b9e02b5" providerId="ADAL" clId="{1208175B-5A11-4F4F-A2B6-326A72563BB8}" dt="2021-02-15T15:42:44.270" v="392" actId="478"/>
          <ac:spMkLst>
            <pc:docMk/>
            <pc:sldMk cId="3669002648" sldId="412"/>
            <ac:spMk id="5" creationId="{5530A900-307D-4D46-B9F0-5CEA5064DAC8}"/>
          </ac:spMkLst>
        </pc:spChg>
        <pc:spChg chg="mod">
          <ac:chgData name="Hepworth, Benjamin" userId="cde9e6f0-389f-4d7b-9ead-0f333b9e02b5" providerId="ADAL" clId="{1208175B-5A11-4F4F-A2B6-326A72563BB8}" dt="2021-02-15T15:44:24.115" v="417" actId="14100"/>
          <ac:spMkLst>
            <pc:docMk/>
            <pc:sldMk cId="3669002648" sldId="412"/>
            <ac:spMk id="8" creationId="{715BADB2-03F0-4FD9-8487-68F3F46F36A1}"/>
          </ac:spMkLst>
        </pc:spChg>
        <pc:spChg chg="mod">
          <ac:chgData name="Hepworth, Benjamin" userId="cde9e6f0-389f-4d7b-9ead-0f333b9e02b5" providerId="ADAL" clId="{1208175B-5A11-4F4F-A2B6-326A72563BB8}" dt="2021-02-15T15:44:24.115" v="417" actId="14100"/>
          <ac:spMkLst>
            <pc:docMk/>
            <pc:sldMk cId="3669002648" sldId="412"/>
            <ac:spMk id="9" creationId="{ED36B773-B12D-4A1C-A265-D6C921D22C29}"/>
          </ac:spMkLst>
        </pc:spChg>
        <pc:spChg chg="mod">
          <ac:chgData name="Hepworth, Benjamin" userId="cde9e6f0-389f-4d7b-9ead-0f333b9e02b5" providerId="ADAL" clId="{1208175B-5A11-4F4F-A2B6-326A72563BB8}" dt="2021-02-15T15:44:24.115" v="417" actId="14100"/>
          <ac:spMkLst>
            <pc:docMk/>
            <pc:sldMk cId="3669002648" sldId="412"/>
            <ac:spMk id="10" creationId="{786C5F38-A418-4A33-80A3-9B2B4C418CF7}"/>
          </ac:spMkLst>
        </pc:spChg>
        <pc:spChg chg="mod">
          <ac:chgData name="Hepworth, Benjamin" userId="cde9e6f0-389f-4d7b-9ead-0f333b9e02b5" providerId="ADAL" clId="{1208175B-5A11-4F4F-A2B6-326A72563BB8}" dt="2021-02-15T15:44:24.115" v="417" actId="14100"/>
          <ac:spMkLst>
            <pc:docMk/>
            <pc:sldMk cId="3669002648" sldId="412"/>
            <ac:spMk id="11" creationId="{2541A606-1E82-4036-9C85-BE353DD0E392}"/>
          </ac:spMkLst>
        </pc:spChg>
        <pc:spChg chg="mod">
          <ac:chgData name="Hepworth, Benjamin" userId="cde9e6f0-389f-4d7b-9ead-0f333b9e02b5" providerId="ADAL" clId="{1208175B-5A11-4F4F-A2B6-326A72563BB8}" dt="2021-02-15T15:44:24.115" v="417" actId="14100"/>
          <ac:spMkLst>
            <pc:docMk/>
            <pc:sldMk cId="3669002648" sldId="412"/>
            <ac:spMk id="12" creationId="{50A9477A-E97D-4E49-99EE-37B0A6675F22}"/>
          </ac:spMkLst>
        </pc:spChg>
        <pc:spChg chg="mod">
          <ac:chgData name="Hepworth, Benjamin" userId="cde9e6f0-389f-4d7b-9ead-0f333b9e02b5" providerId="ADAL" clId="{1208175B-5A11-4F4F-A2B6-326A72563BB8}" dt="2021-02-15T15:44:24.115" v="417" actId="14100"/>
          <ac:spMkLst>
            <pc:docMk/>
            <pc:sldMk cId="3669002648" sldId="412"/>
            <ac:spMk id="13" creationId="{FDCD3E49-5737-48F3-AB43-5814F96FF5C8}"/>
          </ac:spMkLst>
        </pc:spChg>
        <pc:grpChg chg="add mod">
          <ac:chgData name="Hepworth, Benjamin" userId="cde9e6f0-389f-4d7b-9ead-0f333b9e02b5" providerId="ADAL" clId="{1208175B-5A11-4F4F-A2B6-326A72563BB8}" dt="2021-02-15T15:44:23.703" v="416" actId="1035"/>
          <ac:grpSpMkLst>
            <pc:docMk/>
            <pc:sldMk cId="3669002648" sldId="412"/>
            <ac:grpSpMk id="6" creationId="{A1B4D48B-7897-4480-8960-0F772AA89E87}"/>
          </ac:grpSpMkLst>
        </pc:grpChg>
      </pc:sldChg>
      <pc:sldChg chg="addSp delSp modSp add del">
        <pc:chgData name="Hepworth, Benjamin" userId="cde9e6f0-389f-4d7b-9ead-0f333b9e02b5" providerId="ADAL" clId="{1208175B-5A11-4F4F-A2B6-326A72563BB8}" dt="2021-02-16T16:21:45.080" v="2151"/>
        <pc:sldMkLst>
          <pc:docMk/>
          <pc:sldMk cId="3264000644" sldId="413"/>
        </pc:sldMkLst>
        <pc:spChg chg="add del mod">
          <ac:chgData name="Hepworth, Benjamin" userId="cde9e6f0-389f-4d7b-9ead-0f333b9e02b5" providerId="ADAL" clId="{1208175B-5A11-4F4F-A2B6-326A72563BB8}" dt="2021-02-15T15:47:00.739" v="442" actId="478"/>
          <ac:spMkLst>
            <pc:docMk/>
            <pc:sldMk cId="3264000644" sldId="413"/>
            <ac:spMk id="3" creationId="{C64A3163-92E8-4901-9F0E-65E507641212}"/>
          </ac:spMkLst>
        </pc:spChg>
        <pc:spChg chg="mod">
          <ac:chgData name="Hepworth, Benjamin" userId="cde9e6f0-389f-4d7b-9ead-0f333b9e02b5" providerId="ADAL" clId="{1208175B-5A11-4F4F-A2B6-326A72563BB8}" dt="2021-02-16T11:49:36.486" v="1640" actId="404"/>
          <ac:spMkLst>
            <pc:docMk/>
            <pc:sldMk cId="3264000644" sldId="413"/>
            <ac:spMk id="4" creationId="{20642386-80C0-4278-ADAD-CDEFBEDB568D}"/>
          </ac:spMkLst>
        </pc:spChg>
        <pc:spChg chg="del">
          <ac:chgData name="Hepworth, Benjamin" userId="cde9e6f0-389f-4d7b-9ead-0f333b9e02b5" providerId="ADAL" clId="{1208175B-5A11-4F4F-A2B6-326A72563BB8}" dt="2021-02-15T15:46:58.391" v="441" actId="478"/>
          <ac:spMkLst>
            <pc:docMk/>
            <pc:sldMk cId="3264000644" sldId="413"/>
            <ac:spMk id="5" creationId="{B0E09181-6332-4227-98A4-93D9C3B3A37B}"/>
          </ac:spMkLst>
        </pc:spChg>
      </pc:sldChg>
      <pc:sldChg chg="modSp add">
        <pc:chgData name="Hepworth, Benjamin" userId="cde9e6f0-389f-4d7b-9ead-0f333b9e02b5" providerId="ADAL" clId="{1208175B-5A11-4F4F-A2B6-326A72563BB8}" dt="2021-02-16T11:49:37.030" v="1641" actId="404"/>
        <pc:sldMkLst>
          <pc:docMk/>
          <pc:sldMk cId="875525367" sldId="414"/>
        </pc:sldMkLst>
        <pc:spChg chg="mod">
          <ac:chgData name="Hepworth, Benjamin" userId="cde9e6f0-389f-4d7b-9ead-0f333b9e02b5" providerId="ADAL" clId="{1208175B-5A11-4F4F-A2B6-326A72563BB8}" dt="2021-02-16T11:49:37.030" v="1641" actId="404"/>
          <ac:spMkLst>
            <pc:docMk/>
            <pc:sldMk cId="875525367" sldId="414"/>
            <ac:spMk id="4" creationId="{20642386-80C0-4278-ADAD-CDEFBEDB568D}"/>
          </ac:spMkLst>
        </pc:spChg>
      </pc:sldChg>
      <pc:sldChg chg="modSp add">
        <pc:chgData name="Hepworth, Benjamin" userId="cde9e6f0-389f-4d7b-9ead-0f333b9e02b5" providerId="ADAL" clId="{1208175B-5A11-4F4F-A2B6-326A72563BB8}" dt="2021-02-16T17:22:52.019" v="2363" actId="20577"/>
        <pc:sldMkLst>
          <pc:docMk/>
          <pc:sldMk cId="1222942161" sldId="416"/>
        </pc:sldMkLst>
        <pc:spChg chg="mod">
          <ac:chgData name="Hepworth, Benjamin" userId="cde9e6f0-389f-4d7b-9ead-0f333b9e02b5" providerId="ADAL" clId="{1208175B-5A11-4F4F-A2B6-326A72563BB8}" dt="2021-02-16T17:22:52.019" v="2363" actId="20577"/>
          <ac:spMkLst>
            <pc:docMk/>
            <pc:sldMk cId="1222942161" sldId="416"/>
            <ac:spMk id="2" creationId="{D591F8C6-0EEC-44B3-889D-F2B744FC4F40}"/>
          </ac:spMkLst>
        </pc:spChg>
        <pc:spChg chg="mod">
          <ac:chgData name="Hepworth, Benjamin" userId="cde9e6f0-389f-4d7b-9ead-0f333b9e02b5" providerId="ADAL" clId="{1208175B-5A11-4F4F-A2B6-326A72563BB8}" dt="2021-02-16T17:22:15.160" v="2357" actId="12"/>
          <ac:spMkLst>
            <pc:docMk/>
            <pc:sldMk cId="1222942161" sldId="416"/>
            <ac:spMk id="3" creationId="{DC65660B-4FD7-4064-B277-2EF5ADB8823D}"/>
          </ac:spMkLst>
        </pc:spChg>
      </pc:sldChg>
      <pc:sldChg chg="modSp add">
        <pc:chgData name="Hepworth, Benjamin" userId="cde9e6f0-389f-4d7b-9ead-0f333b9e02b5" providerId="ADAL" clId="{1208175B-5A11-4F4F-A2B6-326A72563BB8}" dt="2021-02-18T13:05:31.970" v="6325" actId="113"/>
        <pc:sldMkLst>
          <pc:docMk/>
          <pc:sldMk cId="2104717614" sldId="418"/>
        </pc:sldMkLst>
        <pc:spChg chg="mod">
          <ac:chgData name="Hepworth, Benjamin" userId="cde9e6f0-389f-4d7b-9ead-0f333b9e02b5" providerId="ADAL" clId="{1208175B-5A11-4F4F-A2B6-326A72563BB8}" dt="2021-02-16T11:47:56.514" v="1568" actId="20577"/>
          <ac:spMkLst>
            <pc:docMk/>
            <pc:sldMk cId="2104717614" sldId="418"/>
            <ac:spMk id="2" creationId="{D591F8C6-0EEC-44B3-889D-F2B744FC4F40}"/>
          </ac:spMkLst>
        </pc:spChg>
        <pc:spChg chg="mod">
          <ac:chgData name="Hepworth, Benjamin" userId="cde9e6f0-389f-4d7b-9ead-0f333b9e02b5" providerId="ADAL" clId="{1208175B-5A11-4F4F-A2B6-326A72563BB8}" dt="2021-02-18T13:05:31.970" v="6325" actId="113"/>
          <ac:spMkLst>
            <pc:docMk/>
            <pc:sldMk cId="2104717614" sldId="418"/>
            <ac:spMk id="3" creationId="{DC65660B-4FD7-4064-B277-2EF5ADB8823D}"/>
          </ac:spMkLst>
        </pc:spChg>
      </pc:sldChg>
      <pc:sldChg chg="addSp delSp modSp add">
        <pc:chgData name="Hepworth, Benjamin" userId="cde9e6f0-389f-4d7b-9ead-0f333b9e02b5" providerId="ADAL" clId="{1208175B-5A11-4F4F-A2B6-326A72563BB8}" dt="2021-02-18T11:10:57.195" v="4734" actId="1037"/>
        <pc:sldMkLst>
          <pc:docMk/>
          <pc:sldMk cId="326376008" sldId="419"/>
        </pc:sldMkLst>
        <pc:spChg chg="add mod ord">
          <ac:chgData name="Hepworth, Benjamin" userId="cde9e6f0-389f-4d7b-9ead-0f333b9e02b5" providerId="ADAL" clId="{1208175B-5A11-4F4F-A2B6-326A72563BB8}" dt="2021-02-15T16:13:39.646" v="555" actId="167"/>
          <ac:spMkLst>
            <pc:docMk/>
            <pc:sldMk cId="326376008" sldId="419"/>
            <ac:spMk id="4" creationId="{8FE699D6-FF19-4760-A428-DF08F8FB17A9}"/>
          </ac:spMkLst>
        </pc:spChg>
        <pc:spChg chg="del">
          <ac:chgData name="Hepworth, Benjamin" userId="cde9e6f0-389f-4d7b-9ead-0f333b9e02b5" providerId="ADAL" clId="{1208175B-5A11-4F4F-A2B6-326A72563BB8}" dt="2021-02-15T16:01:55.530" v="519" actId="478"/>
          <ac:spMkLst>
            <pc:docMk/>
            <pc:sldMk cId="326376008" sldId="419"/>
            <ac:spMk id="4" creationId="{A369F782-EDB2-4534-8596-72C4C4DC7BFB}"/>
          </ac:spMkLst>
        </pc:spChg>
        <pc:spChg chg="del">
          <ac:chgData name="Hepworth, Benjamin" userId="cde9e6f0-389f-4d7b-9ead-0f333b9e02b5" providerId="ADAL" clId="{1208175B-5A11-4F4F-A2B6-326A72563BB8}" dt="2021-02-15T16:01:57.192" v="520" actId="478"/>
          <ac:spMkLst>
            <pc:docMk/>
            <pc:sldMk cId="326376008" sldId="419"/>
            <ac:spMk id="5" creationId="{5530A900-307D-4D46-B9F0-5CEA5064DAC8}"/>
          </ac:spMkLst>
        </pc:spChg>
        <pc:spChg chg="add mod">
          <ac:chgData name="Hepworth, Benjamin" userId="cde9e6f0-389f-4d7b-9ead-0f333b9e02b5" providerId="ADAL" clId="{1208175B-5A11-4F4F-A2B6-326A72563BB8}" dt="2021-02-18T11:10:29.198" v="4719" actId="121"/>
          <ac:spMkLst>
            <pc:docMk/>
            <pc:sldMk cId="326376008" sldId="419"/>
            <ac:spMk id="6" creationId="{86FB801A-EE60-43C3-8BAF-B69939B84955}"/>
          </ac:spMkLst>
        </pc:spChg>
        <pc:spChg chg="add">
          <ac:chgData name="Hepworth, Benjamin" userId="cde9e6f0-389f-4d7b-9ead-0f333b9e02b5" providerId="ADAL" clId="{1208175B-5A11-4F4F-A2B6-326A72563BB8}" dt="2021-02-15T16:02:57.522" v="521"/>
          <ac:spMkLst>
            <pc:docMk/>
            <pc:sldMk cId="326376008" sldId="419"/>
            <ac:spMk id="7" creationId="{5E54B21A-BBBE-4FED-B15C-C09F3244FFCE}"/>
          </ac:spMkLst>
        </pc:spChg>
        <pc:spChg chg="add mod">
          <ac:chgData name="Hepworth, Benjamin" userId="cde9e6f0-389f-4d7b-9ead-0f333b9e02b5" providerId="ADAL" clId="{1208175B-5A11-4F4F-A2B6-326A72563BB8}" dt="2021-02-18T11:10:57.195" v="4734" actId="1037"/>
          <ac:spMkLst>
            <pc:docMk/>
            <pc:sldMk cId="326376008" sldId="419"/>
            <ac:spMk id="7" creationId="{E4244B1E-84F7-498C-803B-FE9672B399ED}"/>
          </ac:spMkLst>
        </pc:spChg>
        <pc:spChg chg="add">
          <ac:chgData name="Hepworth, Benjamin" userId="cde9e6f0-389f-4d7b-9ead-0f333b9e02b5" providerId="ADAL" clId="{1208175B-5A11-4F4F-A2B6-326A72563BB8}" dt="2021-02-15T16:02:57.522" v="521"/>
          <ac:spMkLst>
            <pc:docMk/>
            <pc:sldMk cId="326376008" sldId="419"/>
            <ac:spMk id="8" creationId="{E5D6C298-A97B-4560-BDF9-1998068E0EE5}"/>
          </ac:spMkLst>
        </pc:spChg>
        <pc:spChg chg="add">
          <ac:chgData name="Hepworth, Benjamin" userId="cde9e6f0-389f-4d7b-9ead-0f333b9e02b5" providerId="ADAL" clId="{1208175B-5A11-4F4F-A2B6-326A72563BB8}" dt="2021-02-15T16:02:57.522" v="521"/>
          <ac:spMkLst>
            <pc:docMk/>
            <pc:sldMk cId="326376008" sldId="419"/>
            <ac:spMk id="9" creationId="{6D38F925-E13D-4BAE-87DD-696F55615E20}"/>
          </ac:spMkLst>
        </pc:spChg>
        <pc:spChg chg="add">
          <ac:chgData name="Hepworth, Benjamin" userId="cde9e6f0-389f-4d7b-9ead-0f333b9e02b5" providerId="ADAL" clId="{1208175B-5A11-4F4F-A2B6-326A72563BB8}" dt="2021-02-15T16:02:57.522" v="521"/>
          <ac:spMkLst>
            <pc:docMk/>
            <pc:sldMk cId="326376008" sldId="419"/>
            <ac:spMk id="10" creationId="{53A8A817-6050-4621-9EBF-7B89EF991253}"/>
          </ac:spMkLst>
        </pc:spChg>
        <pc:spChg chg="add">
          <ac:chgData name="Hepworth, Benjamin" userId="cde9e6f0-389f-4d7b-9ead-0f333b9e02b5" providerId="ADAL" clId="{1208175B-5A11-4F4F-A2B6-326A72563BB8}" dt="2021-02-15T16:02:57.522" v="521"/>
          <ac:spMkLst>
            <pc:docMk/>
            <pc:sldMk cId="326376008" sldId="419"/>
            <ac:spMk id="11" creationId="{00111F79-441A-4744-B176-91D1A07A2A4F}"/>
          </ac:spMkLst>
        </pc:spChg>
        <pc:spChg chg="add">
          <ac:chgData name="Hepworth, Benjamin" userId="cde9e6f0-389f-4d7b-9ead-0f333b9e02b5" providerId="ADAL" clId="{1208175B-5A11-4F4F-A2B6-326A72563BB8}" dt="2021-02-15T16:02:57.522" v="521"/>
          <ac:spMkLst>
            <pc:docMk/>
            <pc:sldMk cId="326376008" sldId="419"/>
            <ac:spMk id="12" creationId="{032407B1-BA1F-41AD-B698-2446B10D6E3E}"/>
          </ac:spMkLst>
        </pc:spChg>
        <pc:spChg chg="add">
          <ac:chgData name="Hepworth, Benjamin" userId="cde9e6f0-389f-4d7b-9ead-0f333b9e02b5" providerId="ADAL" clId="{1208175B-5A11-4F4F-A2B6-326A72563BB8}" dt="2021-02-15T16:02:57.522" v="521"/>
          <ac:spMkLst>
            <pc:docMk/>
            <pc:sldMk cId="326376008" sldId="419"/>
            <ac:spMk id="13" creationId="{A7E526A4-F843-468D-95CE-F02DBAD2C54A}"/>
          </ac:spMkLst>
        </pc:spChg>
        <pc:spChg chg="add">
          <ac:chgData name="Hepworth, Benjamin" userId="cde9e6f0-389f-4d7b-9ead-0f333b9e02b5" providerId="ADAL" clId="{1208175B-5A11-4F4F-A2B6-326A72563BB8}" dt="2021-02-15T16:02:57.522" v="521"/>
          <ac:spMkLst>
            <pc:docMk/>
            <pc:sldMk cId="326376008" sldId="419"/>
            <ac:spMk id="16" creationId="{DC542F2C-E37F-4536-BB34-A273D1EE6FF4}"/>
          </ac:spMkLst>
        </pc:spChg>
        <pc:spChg chg="add">
          <ac:chgData name="Hepworth, Benjamin" userId="cde9e6f0-389f-4d7b-9ead-0f333b9e02b5" providerId="ADAL" clId="{1208175B-5A11-4F4F-A2B6-326A72563BB8}" dt="2021-02-15T16:03:03.756" v="525"/>
          <ac:spMkLst>
            <pc:docMk/>
            <pc:sldMk cId="326376008" sldId="419"/>
            <ac:spMk id="23" creationId="{59D855ED-F526-40D7-91DD-298EECD16E99}"/>
          </ac:spMkLst>
        </pc:spChg>
        <pc:spChg chg="add">
          <ac:chgData name="Hepworth, Benjamin" userId="cde9e6f0-389f-4d7b-9ead-0f333b9e02b5" providerId="ADAL" clId="{1208175B-5A11-4F4F-A2B6-326A72563BB8}" dt="2021-02-15T16:03:03.756" v="525"/>
          <ac:spMkLst>
            <pc:docMk/>
            <pc:sldMk cId="326376008" sldId="419"/>
            <ac:spMk id="24" creationId="{3C679607-FBA0-4417-8B01-A40E00062996}"/>
          </ac:spMkLst>
        </pc:spChg>
        <pc:spChg chg="add">
          <ac:chgData name="Hepworth, Benjamin" userId="cde9e6f0-389f-4d7b-9ead-0f333b9e02b5" providerId="ADAL" clId="{1208175B-5A11-4F4F-A2B6-326A72563BB8}" dt="2021-02-15T16:03:03.756" v="525"/>
          <ac:spMkLst>
            <pc:docMk/>
            <pc:sldMk cId="326376008" sldId="419"/>
            <ac:spMk id="25" creationId="{FC0B77A9-85BF-4B68-95C1-C0F8F41C44BC}"/>
          </ac:spMkLst>
        </pc:spChg>
        <pc:spChg chg="add">
          <ac:chgData name="Hepworth, Benjamin" userId="cde9e6f0-389f-4d7b-9ead-0f333b9e02b5" providerId="ADAL" clId="{1208175B-5A11-4F4F-A2B6-326A72563BB8}" dt="2021-02-15T16:03:03.756" v="525"/>
          <ac:spMkLst>
            <pc:docMk/>
            <pc:sldMk cId="326376008" sldId="419"/>
            <ac:spMk id="26" creationId="{03988A15-9E0A-4287-A03A-28E5C4512425}"/>
          </ac:spMkLst>
        </pc:spChg>
        <pc:spChg chg="add">
          <ac:chgData name="Hepworth, Benjamin" userId="cde9e6f0-389f-4d7b-9ead-0f333b9e02b5" providerId="ADAL" clId="{1208175B-5A11-4F4F-A2B6-326A72563BB8}" dt="2021-02-15T16:03:03.756" v="525"/>
          <ac:spMkLst>
            <pc:docMk/>
            <pc:sldMk cId="326376008" sldId="419"/>
            <ac:spMk id="27" creationId="{ECBCFDEB-4D95-4A87-94F4-A9DF0CB5EEC1}"/>
          </ac:spMkLst>
        </pc:spChg>
        <pc:spChg chg="add">
          <ac:chgData name="Hepworth, Benjamin" userId="cde9e6f0-389f-4d7b-9ead-0f333b9e02b5" providerId="ADAL" clId="{1208175B-5A11-4F4F-A2B6-326A72563BB8}" dt="2021-02-15T16:03:03.756" v="525"/>
          <ac:spMkLst>
            <pc:docMk/>
            <pc:sldMk cId="326376008" sldId="419"/>
            <ac:spMk id="28" creationId="{6ABD1224-D4AE-4C15-98C9-167B42C862E8}"/>
          </ac:spMkLst>
        </pc:spChg>
        <pc:spChg chg="add">
          <ac:chgData name="Hepworth, Benjamin" userId="cde9e6f0-389f-4d7b-9ead-0f333b9e02b5" providerId="ADAL" clId="{1208175B-5A11-4F4F-A2B6-326A72563BB8}" dt="2021-02-15T16:03:03.756" v="525"/>
          <ac:spMkLst>
            <pc:docMk/>
            <pc:sldMk cId="326376008" sldId="419"/>
            <ac:spMk id="29" creationId="{CF2BC633-90E4-40F6-A7EC-9050A1DECDAE}"/>
          </ac:spMkLst>
        </pc:spChg>
        <pc:spChg chg="add">
          <ac:chgData name="Hepworth, Benjamin" userId="cde9e6f0-389f-4d7b-9ead-0f333b9e02b5" providerId="ADAL" clId="{1208175B-5A11-4F4F-A2B6-326A72563BB8}" dt="2021-02-15T16:03:03.756" v="525"/>
          <ac:spMkLst>
            <pc:docMk/>
            <pc:sldMk cId="326376008" sldId="419"/>
            <ac:spMk id="32" creationId="{05C63F0B-F9CE-4850-B6C4-ECCEE8F984C1}"/>
          </ac:spMkLst>
        </pc:spChg>
        <pc:spChg chg="add">
          <ac:chgData name="Hepworth, Benjamin" userId="cde9e6f0-389f-4d7b-9ead-0f333b9e02b5" providerId="ADAL" clId="{1208175B-5A11-4F4F-A2B6-326A72563BB8}" dt="2021-02-15T16:03:29.684" v="527"/>
          <ac:spMkLst>
            <pc:docMk/>
            <pc:sldMk cId="326376008" sldId="419"/>
            <ac:spMk id="39" creationId="{DA93524F-3647-4529-8886-D9BD71AEFD49}"/>
          </ac:spMkLst>
        </pc:spChg>
        <pc:spChg chg="add">
          <ac:chgData name="Hepworth, Benjamin" userId="cde9e6f0-389f-4d7b-9ead-0f333b9e02b5" providerId="ADAL" clId="{1208175B-5A11-4F4F-A2B6-326A72563BB8}" dt="2021-02-15T16:03:29.684" v="527"/>
          <ac:spMkLst>
            <pc:docMk/>
            <pc:sldMk cId="326376008" sldId="419"/>
            <ac:spMk id="40" creationId="{B1CBE2ED-266E-4C42-AE36-1E26D20099F9}"/>
          </ac:spMkLst>
        </pc:spChg>
        <pc:spChg chg="add">
          <ac:chgData name="Hepworth, Benjamin" userId="cde9e6f0-389f-4d7b-9ead-0f333b9e02b5" providerId="ADAL" clId="{1208175B-5A11-4F4F-A2B6-326A72563BB8}" dt="2021-02-15T16:03:29.684" v="527"/>
          <ac:spMkLst>
            <pc:docMk/>
            <pc:sldMk cId="326376008" sldId="419"/>
            <ac:spMk id="41" creationId="{4D1E4BE1-0E81-4A20-A897-51B92A17673A}"/>
          </ac:spMkLst>
        </pc:spChg>
        <pc:spChg chg="add">
          <ac:chgData name="Hepworth, Benjamin" userId="cde9e6f0-389f-4d7b-9ead-0f333b9e02b5" providerId="ADAL" clId="{1208175B-5A11-4F4F-A2B6-326A72563BB8}" dt="2021-02-15T16:03:29.684" v="527"/>
          <ac:spMkLst>
            <pc:docMk/>
            <pc:sldMk cId="326376008" sldId="419"/>
            <ac:spMk id="42" creationId="{69BB62DF-066E-461D-BBBD-247BBDE530E8}"/>
          </ac:spMkLst>
        </pc:spChg>
        <pc:spChg chg="add">
          <ac:chgData name="Hepworth, Benjamin" userId="cde9e6f0-389f-4d7b-9ead-0f333b9e02b5" providerId="ADAL" clId="{1208175B-5A11-4F4F-A2B6-326A72563BB8}" dt="2021-02-15T16:03:29.684" v="527"/>
          <ac:spMkLst>
            <pc:docMk/>
            <pc:sldMk cId="326376008" sldId="419"/>
            <ac:spMk id="43" creationId="{EABE3FB6-6EDC-4F1D-A86A-932670E32AFD}"/>
          </ac:spMkLst>
        </pc:spChg>
        <pc:spChg chg="add">
          <ac:chgData name="Hepworth, Benjamin" userId="cde9e6f0-389f-4d7b-9ead-0f333b9e02b5" providerId="ADAL" clId="{1208175B-5A11-4F4F-A2B6-326A72563BB8}" dt="2021-02-15T16:03:29.684" v="527"/>
          <ac:spMkLst>
            <pc:docMk/>
            <pc:sldMk cId="326376008" sldId="419"/>
            <ac:spMk id="44" creationId="{D50625D6-5D24-4BA3-AB43-2AC45A4EE3A5}"/>
          </ac:spMkLst>
        </pc:spChg>
        <pc:spChg chg="add">
          <ac:chgData name="Hepworth, Benjamin" userId="cde9e6f0-389f-4d7b-9ead-0f333b9e02b5" providerId="ADAL" clId="{1208175B-5A11-4F4F-A2B6-326A72563BB8}" dt="2021-02-15T16:03:29.684" v="527"/>
          <ac:spMkLst>
            <pc:docMk/>
            <pc:sldMk cId="326376008" sldId="419"/>
            <ac:spMk id="45" creationId="{0827794E-2326-4257-898E-11328BB1217C}"/>
          </ac:spMkLst>
        </pc:spChg>
        <pc:spChg chg="add">
          <ac:chgData name="Hepworth, Benjamin" userId="cde9e6f0-389f-4d7b-9ead-0f333b9e02b5" providerId="ADAL" clId="{1208175B-5A11-4F4F-A2B6-326A72563BB8}" dt="2021-02-15T16:03:29.684" v="527"/>
          <ac:spMkLst>
            <pc:docMk/>
            <pc:sldMk cId="326376008" sldId="419"/>
            <ac:spMk id="48" creationId="{949BF15D-764B-4B79-BEC9-F62103E25A82}"/>
          </ac:spMkLst>
        </pc:spChg>
        <pc:spChg chg="add">
          <ac:chgData name="Hepworth, Benjamin" userId="cde9e6f0-389f-4d7b-9ead-0f333b9e02b5" providerId="ADAL" clId="{1208175B-5A11-4F4F-A2B6-326A72563BB8}" dt="2021-02-15T16:04:17.982" v="532"/>
          <ac:spMkLst>
            <pc:docMk/>
            <pc:sldMk cId="326376008" sldId="419"/>
            <ac:spMk id="58" creationId="{DE9FB77E-E382-4222-972E-7ECF122EAE70}"/>
          </ac:spMkLst>
        </pc:spChg>
        <pc:spChg chg="add">
          <ac:chgData name="Hepworth, Benjamin" userId="cde9e6f0-389f-4d7b-9ead-0f333b9e02b5" providerId="ADAL" clId="{1208175B-5A11-4F4F-A2B6-326A72563BB8}" dt="2021-02-15T16:04:17.982" v="532"/>
          <ac:spMkLst>
            <pc:docMk/>
            <pc:sldMk cId="326376008" sldId="419"/>
            <ac:spMk id="59" creationId="{C3F0A085-70F0-4861-9718-ED9510670E69}"/>
          </ac:spMkLst>
        </pc:spChg>
        <pc:spChg chg="add">
          <ac:chgData name="Hepworth, Benjamin" userId="cde9e6f0-389f-4d7b-9ead-0f333b9e02b5" providerId="ADAL" clId="{1208175B-5A11-4F4F-A2B6-326A72563BB8}" dt="2021-02-15T16:04:17.982" v="532"/>
          <ac:spMkLst>
            <pc:docMk/>
            <pc:sldMk cId="326376008" sldId="419"/>
            <ac:spMk id="60" creationId="{4234A7C8-55DD-4E39-B572-FC7702C1FB7A}"/>
          </ac:spMkLst>
        </pc:spChg>
        <pc:spChg chg="add">
          <ac:chgData name="Hepworth, Benjamin" userId="cde9e6f0-389f-4d7b-9ead-0f333b9e02b5" providerId="ADAL" clId="{1208175B-5A11-4F4F-A2B6-326A72563BB8}" dt="2021-02-15T16:04:17.982" v="532"/>
          <ac:spMkLst>
            <pc:docMk/>
            <pc:sldMk cId="326376008" sldId="419"/>
            <ac:spMk id="61" creationId="{C788E956-49E9-408C-8A78-DE387D1558DB}"/>
          </ac:spMkLst>
        </pc:spChg>
        <pc:spChg chg="add">
          <ac:chgData name="Hepworth, Benjamin" userId="cde9e6f0-389f-4d7b-9ead-0f333b9e02b5" providerId="ADAL" clId="{1208175B-5A11-4F4F-A2B6-326A72563BB8}" dt="2021-02-15T16:04:17.982" v="532"/>
          <ac:spMkLst>
            <pc:docMk/>
            <pc:sldMk cId="326376008" sldId="419"/>
            <ac:spMk id="62" creationId="{F5C0DF32-450F-4E5E-93BD-4ABC17B2DE62}"/>
          </ac:spMkLst>
        </pc:spChg>
        <pc:spChg chg="add">
          <ac:chgData name="Hepworth, Benjamin" userId="cde9e6f0-389f-4d7b-9ead-0f333b9e02b5" providerId="ADAL" clId="{1208175B-5A11-4F4F-A2B6-326A72563BB8}" dt="2021-02-15T16:04:17.982" v="532"/>
          <ac:spMkLst>
            <pc:docMk/>
            <pc:sldMk cId="326376008" sldId="419"/>
            <ac:spMk id="63" creationId="{3B47C740-F13B-43AF-B9E6-71CD4AF2A63A}"/>
          </ac:spMkLst>
        </pc:spChg>
        <pc:spChg chg="add">
          <ac:chgData name="Hepworth, Benjamin" userId="cde9e6f0-389f-4d7b-9ead-0f333b9e02b5" providerId="ADAL" clId="{1208175B-5A11-4F4F-A2B6-326A72563BB8}" dt="2021-02-15T16:04:17.982" v="532"/>
          <ac:spMkLst>
            <pc:docMk/>
            <pc:sldMk cId="326376008" sldId="419"/>
            <ac:spMk id="64" creationId="{98DF730F-FE7B-4B2D-BAFC-829BB34A088F}"/>
          </ac:spMkLst>
        </pc:spChg>
        <pc:spChg chg="add">
          <ac:chgData name="Hepworth, Benjamin" userId="cde9e6f0-389f-4d7b-9ead-0f333b9e02b5" providerId="ADAL" clId="{1208175B-5A11-4F4F-A2B6-326A72563BB8}" dt="2021-02-15T16:04:17.982" v="532"/>
          <ac:spMkLst>
            <pc:docMk/>
            <pc:sldMk cId="326376008" sldId="419"/>
            <ac:spMk id="67" creationId="{AAEAB58B-6405-4980-AA52-FA6B295C19FA}"/>
          </ac:spMkLst>
        </pc:spChg>
        <pc:spChg chg="add">
          <ac:chgData name="Hepworth, Benjamin" userId="cde9e6f0-389f-4d7b-9ead-0f333b9e02b5" providerId="ADAL" clId="{1208175B-5A11-4F4F-A2B6-326A72563BB8}" dt="2021-02-15T16:04:17.982" v="532"/>
          <ac:spMkLst>
            <pc:docMk/>
            <pc:sldMk cId="326376008" sldId="419"/>
            <ac:spMk id="74" creationId="{8817E5B0-FE52-4BB7-B417-C84846F2D2C4}"/>
          </ac:spMkLst>
        </pc:spChg>
        <pc:spChg chg="add">
          <ac:chgData name="Hepworth, Benjamin" userId="cde9e6f0-389f-4d7b-9ead-0f333b9e02b5" providerId="ADAL" clId="{1208175B-5A11-4F4F-A2B6-326A72563BB8}" dt="2021-02-15T16:04:47.327" v="540"/>
          <ac:spMkLst>
            <pc:docMk/>
            <pc:sldMk cId="326376008" sldId="419"/>
            <ac:spMk id="78" creationId="{B8CAE995-E9FE-415C-9D01-5F54D2B9B60D}"/>
          </ac:spMkLst>
        </pc:spChg>
        <pc:spChg chg="add">
          <ac:chgData name="Hepworth, Benjamin" userId="cde9e6f0-389f-4d7b-9ead-0f333b9e02b5" providerId="ADAL" clId="{1208175B-5A11-4F4F-A2B6-326A72563BB8}" dt="2021-02-15T16:04:47.327" v="540"/>
          <ac:spMkLst>
            <pc:docMk/>
            <pc:sldMk cId="326376008" sldId="419"/>
            <ac:spMk id="79" creationId="{0075F2D9-04BE-4F9E-8C50-4DD9D3F67D9F}"/>
          </ac:spMkLst>
        </pc:spChg>
        <pc:spChg chg="add">
          <ac:chgData name="Hepworth, Benjamin" userId="cde9e6f0-389f-4d7b-9ead-0f333b9e02b5" providerId="ADAL" clId="{1208175B-5A11-4F4F-A2B6-326A72563BB8}" dt="2021-02-15T16:04:47.327" v="540"/>
          <ac:spMkLst>
            <pc:docMk/>
            <pc:sldMk cId="326376008" sldId="419"/>
            <ac:spMk id="80" creationId="{97C70676-021D-49F1-A6D3-409D823E1984}"/>
          </ac:spMkLst>
        </pc:spChg>
        <pc:spChg chg="add">
          <ac:chgData name="Hepworth, Benjamin" userId="cde9e6f0-389f-4d7b-9ead-0f333b9e02b5" providerId="ADAL" clId="{1208175B-5A11-4F4F-A2B6-326A72563BB8}" dt="2021-02-15T16:04:47.327" v="540"/>
          <ac:spMkLst>
            <pc:docMk/>
            <pc:sldMk cId="326376008" sldId="419"/>
            <ac:spMk id="81" creationId="{9474FB45-FCDA-4268-9D41-EFEB4E4BEDFB}"/>
          </ac:spMkLst>
        </pc:spChg>
        <pc:spChg chg="add">
          <ac:chgData name="Hepworth, Benjamin" userId="cde9e6f0-389f-4d7b-9ead-0f333b9e02b5" providerId="ADAL" clId="{1208175B-5A11-4F4F-A2B6-326A72563BB8}" dt="2021-02-15T16:04:47.327" v="540"/>
          <ac:spMkLst>
            <pc:docMk/>
            <pc:sldMk cId="326376008" sldId="419"/>
            <ac:spMk id="82" creationId="{2579A8F4-DC4F-45B4-83C6-E8B503C7FD42}"/>
          </ac:spMkLst>
        </pc:spChg>
        <pc:spChg chg="add">
          <ac:chgData name="Hepworth, Benjamin" userId="cde9e6f0-389f-4d7b-9ead-0f333b9e02b5" providerId="ADAL" clId="{1208175B-5A11-4F4F-A2B6-326A72563BB8}" dt="2021-02-15T16:04:47.327" v="540"/>
          <ac:spMkLst>
            <pc:docMk/>
            <pc:sldMk cId="326376008" sldId="419"/>
            <ac:spMk id="83" creationId="{F1B5274E-6793-4C86-B2AB-59D9011D19C3}"/>
          </ac:spMkLst>
        </pc:spChg>
        <pc:spChg chg="add">
          <ac:chgData name="Hepworth, Benjamin" userId="cde9e6f0-389f-4d7b-9ead-0f333b9e02b5" providerId="ADAL" clId="{1208175B-5A11-4F4F-A2B6-326A72563BB8}" dt="2021-02-15T16:04:47.327" v="540"/>
          <ac:spMkLst>
            <pc:docMk/>
            <pc:sldMk cId="326376008" sldId="419"/>
            <ac:spMk id="84" creationId="{8E58FFAF-074C-48C8-9829-CB6AC2648AE8}"/>
          </ac:spMkLst>
        </pc:spChg>
        <pc:spChg chg="add">
          <ac:chgData name="Hepworth, Benjamin" userId="cde9e6f0-389f-4d7b-9ead-0f333b9e02b5" providerId="ADAL" clId="{1208175B-5A11-4F4F-A2B6-326A72563BB8}" dt="2021-02-15T16:04:47.327" v="540"/>
          <ac:spMkLst>
            <pc:docMk/>
            <pc:sldMk cId="326376008" sldId="419"/>
            <ac:spMk id="87" creationId="{A01EB37E-AB65-4C78-B683-65C2E1B6A013}"/>
          </ac:spMkLst>
        </pc:spChg>
        <pc:spChg chg="add">
          <ac:chgData name="Hepworth, Benjamin" userId="cde9e6f0-389f-4d7b-9ead-0f333b9e02b5" providerId="ADAL" clId="{1208175B-5A11-4F4F-A2B6-326A72563BB8}" dt="2021-02-15T16:04:47.327" v="540"/>
          <ac:spMkLst>
            <pc:docMk/>
            <pc:sldMk cId="326376008" sldId="419"/>
            <ac:spMk id="94" creationId="{CB343B0C-B034-46FB-AB3F-A7A57CBF9C5F}"/>
          </ac:spMkLst>
        </pc:spChg>
        <pc:grpChg chg="add mod">
          <ac:chgData name="Hepworth, Benjamin" userId="cde9e6f0-389f-4d7b-9ead-0f333b9e02b5" providerId="ADAL" clId="{1208175B-5A11-4F4F-A2B6-326A72563BB8}" dt="2021-02-15T16:03:02.192" v="524"/>
          <ac:grpSpMkLst>
            <pc:docMk/>
            <pc:sldMk cId="326376008" sldId="419"/>
            <ac:grpSpMk id="6" creationId="{A86F488C-4746-4327-B93E-5F25DC601AF1}"/>
          </ac:grpSpMkLst>
        </pc:grpChg>
        <pc:grpChg chg="add mod">
          <ac:chgData name="Hepworth, Benjamin" userId="cde9e6f0-389f-4d7b-9ead-0f333b9e02b5" providerId="ADAL" clId="{1208175B-5A11-4F4F-A2B6-326A72563BB8}" dt="2021-02-15T16:03:02.192" v="524"/>
          <ac:grpSpMkLst>
            <pc:docMk/>
            <pc:sldMk cId="326376008" sldId="419"/>
            <ac:grpSpMk id="14" creationId="{5E0C66A3-3246-4098-97B2-BE581E9951D1}"/>
          </ac:grpSpMkLst>
        </pc:grpChg>
        <pc:grpChg chg="add mod">
          <ac:chgData name="Hepworth, Benjamin" userId="cde9e6f0-389f-4d7b-9ead-0f333b9e02b5" providerId="ADAL" clId="{1208175B-5A11-4F4F-A2B6-326A72563BB8}" dt="2021-02-15T16:03:15.067" v="526"/>
          <ac:grpSpMkLst>
            <pc:docMk/>
            <pc:sldMk cId="326376008" sldId="419"/>
            <ac:grpSpMk id="22" creationId="{556C1235-93CC-48A2-A09F-162ACEF3B7E7}"/>
          </ac:grpSpMkLst>
        </pc:grpChg>
        <pc:grpChg chg="add mod">
          <ac:chgData name="Hepworth, Benjamin" userId="cde9e6f0-389f-4d7b-9ead-0f333b9e02b5" providerId="ADAL" clId="{1208175B-5A11-4F4F-A2B6-326A72563BB8}" dt="2021-02-15T16:03:15.067" v="526"/>
          <ac:grpSpMkLst>
            <pc:docMk/>
            <pc:sldMk cId="326376008" sldId="419"/>
            <ac:grpSpMk id="30" creationId="{2BC041B4-FC61-4636-9090-269A2ABAD0AC}"/>
          </ac:grpSpMkLst>
        </pc:grpChg>
        <pc:grpChg chg="add mod">
          <ac:chgData name="Hepworth, Benjamin" userId="cde9e6f0-389f-4d7b-9ead-0f333b9e02b5" providerId="ADAL" clId="{1208175B-5A11-4F4F-A2B6-326A72563BB8}" dt="2021-02-15T16:03:31.752" v="528"/>
          <ac:grpSpMkLst>
            <pc:docMk/>
            <pc:sldMk cId="326376008" sldId="419"/>
            <ac:grpSpMk id="38" creationId="{52438C7F-4158-4BAB-AF1B-8F465F800956}"/>
          </ac:grpSpMkLst>
        </pc:grpChg>
        <pc:grpChg chg="add mod">
          <ac:chgData name="Hepworth, Benjamin" userId="cde9e6f0-389f-4d7b-9ead-0f333b9e02b5" providerId="ADAL" clId="{1208175B-5A11-4F4F-A2B6-326A72563BB8}" dt="2021-02-15T16:03:31.752" v="528"/>
          <ac:grpSpMkLst>
            <pc:docMk/>
            <pc:sldMk cId="326376008" sldId="419"/>
            <ac:grpSpMk id="46" creationId="{83013A47-49A5-4B1A-8405-F44E5D03449B}"/>
          </ac:grpSpMkLst>
        </pc:grpChg>
        <pc:grpChg chg="add mod">
          <ac:chgData name="Hepworth, Benjamin" userId="cde9e6f0-389f-4d7b-9ead-0f333b9e02b5" providerId="ADAL" clId="{1208175B-5A11-4F4F-A2B6-326A72563BB8}" dt="2021-02-15T16:04:42.343" v="539"/>
          <ac:grpSpMkLst>
            <pc:docMk/>
            <pc:sldMk cId="326376008" sldId="419"/>
            <ac:grpSpMk id="55" creationId="{21975DE5-B2B4-423E-A898-BB14B3A0B9B2}"/>
          </ac:grpSpMkLst>
        </pc:grpChg>
        <pc:grpChg chg="add mod">
          <ac:chgData name="Hepworth, Benjamin" userId="cde9e6f0-389f-4d7b-9ead-0f333b9e02b5" providerId="ADAL" clId="{1208175B-5A11-4F4F-A2B6-326A72563BB8}" dt="2021-02-15T16:04:42.343" v="539"/>
          <ac:grpSpMkLst>
            <pc:docMk/>
            <pc:sldMk cId="326376008" sldId="419"/>
            <ac:grpSpMk id="56" creationId="{E0D2209B-5499-4591-93E7-180B8B3A854B}"/>
          </ac:grpSpMkLst>
        </pc:grpChg>
        <pc:grpChg chg="add mod">
          <ac:chgData name="Hepworth, Benjamin" userId="cde9e6f0-389f-4d7b-9ead-0f333b9e02b5" providerId="ADAL" clId="{1208175B-5A11-4F4F-A2B6-326A72563BB8}" dt="2021-02-15T16:04:42.343" v="539"/>
          <ac:grpSpMkLst>
            <pc:docMk/>
            <pc:sldMk cId="326376008" sldId="419"/>
            <ac:grpSpMk id="57" creationId="{98CB97B6-B4B0-4616-A621-BA793AB2C3BD}"/>
          </ac:grpSpMkLst>
        </pc:grpChg>
        <pc:grpChg chg="add mod">
          <ac:chgData name="Hepworth, Benjamin" userId="cde9e6f0-389f-4d7b-9ead-0f333b9e02b5" providerId="ADAL" clId="{1208175B-5A11-4F4F-A2B6-326A72563BB8}" dt="2021-02-15T16:04:42.343" v="539"/>
          <ac:grpSpMkLst>
            <pc:docMk/>
            <pc:sldMk cId="326376008" sldId="419"/>
            <ac:grpSpMk id="65" creationId="{5AEE4D96-E542-462F-9540-0B8C8CF5DF3A}"/>
          </ac:grpSpMkLst>
        </pc:grpChg>
        <pc:grpChg chg="add mod">
          <ac:chgData name="Hepworth, Benjamin" userId="cde9e6f0-389f-4d7b-9ead-0f333b9e02b5" providerId="ADAL" clId="{1208175B-5A11-4F4F-A2B6-326A72563BB8}" dt="2021-02-15T16:04:49.655" v="541"/>
          <ac:grpSpMkLst>
            <pc:docMk/>
            <pc:sldMk cId="326376008" sldId="419"/>
            <ac:grpSpMk id="75" creationId="{6D89A827-1667-43CF-9990-8097CFC45CD4}"/>
          </ac:grpSpMkLst>
        </pc:grpChg>
        <pc:grpChg chg="add mod">
          <ac:chgData name="Hepworth, Benjamin" userId="cde9e6f0-389f-4d7b-9ead-0f333b9e02b5" providerId="ADAL" clId="{1208175B-5A11-4F4F-A2B6-326A72563BB8}" dt="2021-02-15T16:04:49.655" v="541"/>
          <ac:grpSpMkLst>
            <pc:docMk/>
            <pc:sldMk cId="326376008" sldId="419"/>
            <ac:grpSpMk id="76" creationId="{6C4EECCD-35B9-490C-8FBE-3613E6F27BF9}"/>
          </ac:grpSpMkLst>
        </pc:grpChg>
        <pc:grpChg chg="add mod">
          <ac:chgData name="Hepworth, Benjamin" userId="cde9e6f0-389f-4d7b-9ead-0f333b9e02b5" providerId="ADAL" clId="{1208175B-5A11-4F4F-A2B6-326A72563BB8}" dt="2021-02-15T16:04:49.655" v="541"/>
          <ac:grpSpMkLst>
            <pc:docMk/>
            <pc:sldMk cId="326376008" sldId="419"/>
            <ac:grpSpMk id="77" creationId="{423A9874-2CDA-47C9-9A00-813F8483742A}"/>
          </ac:grpSpMkLst>
        </pc:grpChg>
        <pc:grpChg chg="add mod">
          <ac:chgData name="Hepworth, Benjamin" userId="cde9e6f0-389f-4d7b-9ead-0f333b9e02b5" providerId="ADAL" clId="{1208175B-5A11-4F4F-A2B6-326A72563BB8}" dt="2021-02-15T16:04:49.655" v="541"/>
          <ac:grpSpMkLst>
            <pc:docMk/>
            <pc:sldMk cId="326376008" sldId="419"/>
            <ac:grpSpMk id="85" creationId="{6A7ABFF2-3283-4D0B-A44D-A7BF7B06AACD}"/>
          </ac:grpSpMkLst>
        </pc:grpChg>
        <pc:picChg chg="add mod">
          <ac:chgData name="Hepworth, Benjamin" userId="cde9e6f0-389f-4d7b-9ead-0f333b9e02b5" providerId="ADAL" clId="{1208175B-5A11-4F4F-A2B6-326A72563BB8}" dt="2021-02-18T11:10:57.195" v="4734" actId="1037"/>
          <ac:picMkLst>
            <pc:docMk/>
            <pc:sldMk cId="326376008" sldId="419"/>
            <ac:picMk id="8" creationId="{9D202F33-A263-4D59-BDA0-8795F7ECFE74}"/>
          </ac:picMkLst>
        </pc:picChg>
        <pc:picChg chg="add">
          <ac:chgData name="Hepworth, Benjamin" userId="cde9e6f0-389f-4d7b-9ead-0f333b9e02b5" providerId="ADAL" clId="{1208175B-5A11-4F4F-A2B6-326A72563BB8}" dt="2021-02-15T16:02:57.522" v="521"/>
          <ac:picMkLst>
            <pc:docMk/>
            <pc:sldMk cId="326376008" sldId="419"/>
            <ac:picMk id="15" creationId="{CA2DE36F-D11B-4C7F-BBEF-4D4B5004087D}"/>
          </ac:picMkLst>
        </pc:picChg>
        <pc:picChg chg="add">
          <ac:chgData name="Hepworth, Benjamin" userId="cde9e6f0-389f-4d7b-9ead-0f333b9e02b5" providerId="ADAL" clId="{1208175B-5A11-4F4F-A2B6-326A72563BB8}" dt="2021-02-15T16:02:57.522" v="521"/>
          <ac:picMkLst>
            <pc:docMk/>
            <pc:sldMk cId="326376008" sldId="419"/>
            <ac:picMk id="17" creationId="{17A12006-2A50-46ED-AF3A-3DE7C113093C}"/>
          </ac:picMkLst>
        </pc:picChg>
        <pc:picChg chg="add">
          <ac:chgData name="Hepworth, Benjamin" userId="cde9e6f0-389f-4d7b-9ead-0f333b9e02b5" providerId="ADAL" clId="{1208175B-5A11-4F4F-A2B6-326A72563BB8}" dt="2021-02-15T16:02:57.522" v="521"/>
          <ac:picMkLst>
            <pc:docMk/>
            <pc:sldMk cId="326376008" sldId="419"/>
            <ac:picMk id="18" creationId="{B5D18690-20E2-43B4-9878-6F6069DCEF18}"/>
          </ac:picMkLst>
        </pc:picChg>
        <pc:picChg chg="add">
          <ac:chgData name="Hepworth, Benjamin" userId="cde9e6f0-389f-4d7b-9ead-0f333b9e02b5" providerId="ADAL" clId="{1208175B-5A11-4F4F-A2B6-326A72563BB8}" dt="2021-02-15T16:02:57.522" v="521"/>
          <ac:picMkLst>
            <pc:docMk/>
            <pc:sldMk cId="326376008" sldId="419"/>
            <ac:picMk id="19" creationId="{10592E75-97DF-4DC9-81DA-36BF0C6D04B3}"/>
          </ac:picMkLst>
        </pc:picChg>
        <pc:picChg chg="add">
          <ac:chgData name="Hepworth, Benjamin" userId="cde9e6f0-389f-4d7b-9ead-0f333b9e02b5" providerId="ADAL" clId="{1208175B-5A11-4F4F-A2B6-326A72563BB8}" dt="2021-02-15T16:02:57.522" v="521"/>
          <ac:picMkLst>
            <pc:docMk/>
            <pc:sldMk cId="326376008" sldId="419"/>
            <ac:picMk id="20" creationId="{FC9610A8-2253-4498-8260-B801CC54E707}"/>
          </ac:picMkLst>
        </pc:picChg>
        <pc:picChg chg="add">
          <ac:chgData name="Hepworth, Benjamin" userId="cde9e6f0-389f-4d7b-9ead-0f333b9e02b5" providerId="ADAL" clId="{1208175B-5A11-4F4F-A2B6-326A72563BB8}" dt="2021-02-15T16:02:57.522" v="521"/>
          <ac:picMkLst>
            <pc:docMk/>
            <pc:sldMk cId="326376008" sldId="419"/>
            <ac:picMk id="21" creationId="{C2C94CA6-31EF-466F-8576-D0B27A35DC8F}"/>
          </ac:picMkLst>
        </pc:picChg>
        <pc:picChg chg="add">
          <ac:chgData name="Hepworth, Benjamin" userId="cde9e6f0-389f-4d7b-9ead-0f333b9e02b5" providerId="ADAL" clId="{1208175B-5A11-4F4F-A2B6-326A72563BB8}" dt="2021-02-15T16:03:03.756" v="525"/>
          <ac:picMkLst>
            <pc:docMk/>
            <pc:sldMk cId="326376008" sldId="419"/>
            <ac:picMk id="31" creationId="{850D84F2-48BA-4A5D-AD3C-2BB7936BFE50}"/>
          </ac:picMkLst>
        </pc:picChg>
        <pc:picChg chg="add">
          <ac:chgData name="Hepworth, Benjamin" userId="cde9e6f0-389f-4d7b-9ead-0f333b9e02b5" providerId="ADAL" clId="{1208175B-5A11-4F4F-A2B6-326A72563BB8}" dt="2021-02-15T16:03:03.756" v="525"/>
          <ac:picMkLst>
            <pc:docMk/>
            <pc:sldMk cId="326376008" sldId="419"/>
            <ac:picMk id="33" creationId="{2E153CA0-2028-4416-93DE-AED4BB0FF192}"/>
          </ac:picMkLst>
        </pc:picChg>
        <pc:picChg chg="add">
          <ac:chgData name="Hepworth, Benjamin" userId="cde9e6f0-389f-4d7b-9ead-0f333b9e02b5" providerId="ADAL" clId="{1208175B-5A11-4F4F-A2B6-326A72563BB8}" dt="2021-02-15T16:03:03.756" v="525"/>
          <ac:picMkLst>
            <pc:docMk/>
            <pc:sldMk cId="326376008" sldId="419"/>
            <ac:picMk id="34" creationId="{EFA51A62-D329-4337-9A97-7341DDDDBF41}"/>
          </ac:picMkLst>
        </pc:picChg>
        <pc:picChg chg="add">
          <ac:chgData name="Hepworth, Benjamin" userId="cde9e6f0-389f-4d7b-9ead-0f333b9e02b5" providerId="ADAL" clId="{1208175B-5A11-4F4F-A2B6-326A72563BB8}" dt="2021-02-15T16:03:03.756" v="525"/>
          <ac:picMkLst>
            <pc:docMk/>
            <pc:sldMk cId="326376008" sldId="419"/>
            <ac:picMk id="35" creationId="{54E2AAE0-0216-4114-A201-18E93D0DA2C8}"/>
          </ac:picMkLst>
        </pc:picChg>
        <pc:picChg chg="add">
          <ac:chgData name="Hepworth, Benjamin" userId="cde9e6f0-389f-4d7b-9ead-0f333b9e02b5" providerId="ADAL" clId="{1208175B-5A11-4F4F-A2B6-326A72563BB8}" dt="2021-02-15T16:03:03.756" v="525"/>
          <ac:picMkLst>
            <pc:docMk/>
            <pc:sldMk cId="326376008" sldId="419"/>
            <ac:picMk id="36" creationId="{5503C953-20E5-4701-A0E9-D8D13D765CCB}"/>
          </ac:picMkLst>
        </pc:picChg>
        <pc:picChg chg="add">
          <ac:chgData name="Hepworth, Benjamin" userId="cde9e6f0-389f-4d7b-9ead-0f333b9e02b5" providerId="ADAL" clId="{1208175B-5A11-4F4F-A2B6-326A72563BB8}" dt="2021-02-15T16:03:03.756" v="525"/>
          <ac:picMkLst>
            <pc:docMk/>
            <pc:sldMk cId="326376008" sldId="419"/>
            <ac:picMk id="37" creationId="{B8E3FC25-9873-4F9A-84E4-C694ACF50C28}"/>
          </ac:picMkLst>
        </pc:picChg>
        <pc:picChg chg="add">
          <ac:chgData name="Hepworth, Benjamin" userId="cde9e6f0-389f-4d7b-9ead-0f333b9e02b5" providerId="ADAL" clId="{1208175B-5A11-4F4F-A2B6-326A72563BB8}" dt="2021-02-15T16:03:29.684" v="527"/>
          <ac:picMkLst>
            <pc:docMk/>
            <pc:sldMk cId="326376008" sldId="419"/>
            <ac:picMk id="47" creationId="{AFD3D6C5-62B8-4316-A9A4-B9387C207609}"/>
          </ac:picMkLst>
        </pc:picChg>
        <pc:picChg chg="add">
          <ac:chgData name="Hepworth, Benjamin" userId="cde9e6f0-389f-4d7b-9ead-0f333b9e02b5" providerId="ADAL" clId="{1208175B-5A11-4F4F-A2B6-326A72563BB8}" dt="2021-02-15T16:03:29.684" v="527"/>
          <ac:picMkLst>
            <pc:docMk/>
            <pc:sldMk cId="326376008" sldId="419"/>
            <ac:picMk id="49" creationId="{8102CF29-3F24-42AA-BE40-BBC77FFAA41A}"/>
          </ac:picMkLst>
        </pc:picChg>
        <pc:picChg chg="add">
          <ac:chgData name="Hepworth, Benjamin" userId="cde9e6f0-389f-4d7b-9ead-0f333b9e02b5" providerId="ADAL" clId="{1208175B-5A11-4F4F-A2B6-326A72563BB8}" dt="2021-02-15T16:03:29.684" v="527"/>
          <ac:picMkLst>
            <pc:docMk/>
            <pc:sldMk cId="326376008" sldId="419"/>
            <ac:picMk id="50" creationId="{4CD369BC-E99F-412C-AAA4-D137C4464912}"/>
          </ac:picMkLst>
        </pc:picChg>
        <pc:picChg chg="add">
          <ac:chgData name="Hepworth, Benjamin" userId="cde9e6f0-389f-4d7b-9ead-0f333b9e02b5" providerId="ADAL" clId="{1208175B-5A11-4F4F-A2B6-326A72563BB8}" dt="2021-02-15T16:03:29.684" v="527"/>
          <ac:picMkLst>
            <pc:docMk/>
            <pc:sldMk cId="326376008" sldId="419"/>
            <ac:picMk id="51" creationId="{DDF2E860-405E-4AE5-86F9-DF81DF68DFD1}"/>
          </ac:picMkLst>
        </pc:picChg>
        <pc:picChg chg="add">
          <ac:chgData name="Hepworth, Benjamin" userId="cde9e6f0-389f-4d7b-9ead-0f333b9e02b5" providerId="ADAL" clId="{1208175B-5A11-4F4F-A2B6-326A72563BB8}" dt="2021-02-15T16:03:29.684" v="527"/>
          <ac:picMkLst>
            <pc:docMk/>
            <pc:sldMk cId="326376008" sldId="419"/>
            <ac:picMk id="52" creationId="{F76F9BDA-C8C1-42D8-BCC0-DCBEBD4AEA48}"/>
          </ac:picMkLst>
        </pc:picChg>
        <pc:picChg chg="add">
          <ac:chgData name="Hepworth, Benjamin" userId="cde9e6f0-389f-4d7b-9ead-0f333b9e02b5" providerId="ADAL" clId="{1208175B-5A11-4F4F-A2B6-326A72563BB8}" dt="2021-02-15T16:03:29.684" v="527"/>
          <ac:picMkLst>
            <pc:docMk/>
            <pc:sldMk cId="326376008" sldId="419"/>
            <ac:picMk id="53" creationId="{9605174F-D237-4A1C-B7B8-F7F30AEA36A3}"/>
          </ac:picMkLst>
        </pc:picChg>
        <pc:picChg chg="add del mod">
          <ac:chgData name="Hepworth, Benjamin" userId="cde9e6f0-389f-4d7b-9ead-0f333b9e02b5" providerId="ADAL" clId="{1208175B-5A11-4F4F-A2B6-326A72563BB8}" dt="2021-02-15T16:04:57.361" v="545" actId="478"/>
          <ac:picMkLst>
            <pc:docMk/>
            <pc:sldMk cId="326376008" sldId="419"/>
            <ac:picMk id="54" creationId="{AA5BF406-7064-4215-B7FA-DB1576792CB2}"/>
          </ac:picMkLst>
        </pc:picChg>
        <pc:picChg chg="add">
          <ac:chgData name="Hepworth, Benjamin" userId="cde9e6f0-389f-4d7b-9ead-0f333b9e02b5" providerId="ADAL" clId="{1208175B-5A11-4F4F-A2B6-326A72563BB8}" dt="2021-02-15T16:04:17.982" v="532"/>
          <ac:picMkLst>
            <pc:docMk/>
            <pc:sldMk cId="326376008" sldId="419"/>
            <ac:picMk id="66" creationId="{A68EF926-D044-4587-B8E1-ADA37DF8228C}"/>
          </ac:picMkLst>
        </pc:picChg>
        <pc:picChg chg="add">
          <ac:chgData name="Hepworth, Benjamin" userId="cde9e6f0-389f-4d7b-9ead-0f333b9e02b5" providerId="ADAL" clId="{1208175B-5A11-4F4F-A2B6-326A72563BB8}" dt="2021-02-15T16:04:17.982" v="532"/>
          <ac:picMkLst>
            <pc:docMk/>
            <pc:sldMk cId="326376008" sldId="419"/>
            <ac:picMk id="68" creationId="{3E726396-AC3B-4D2C-A7AC-BD9E5EB5DDC1}"/>
          </ac:picMkLst>
        </pc:picChg>
        <pc:picChg chg="add">
          <ac:chgData name="Hepworth, Benjamin" userId="cde9e6f0-389f-4d7b-9ead-0f333b9e02b5" providerId="ADAL" clId="{1208175B-5A11-4F4F-A2B6-326A72563BB8}" dt="2021-02-15T16:04:17.982" v="532"/>
          <ac:picMkLst>
            <pc:docMk/>
            <pc:sldMk cId="326376008" sldId="419"/>
            <ac:picMk id="69" creationId="{AFCC35F8-D87D-4F47-8437-24B01A7AF8EC}"/>
          </ac:picMkLst>
        </pc:picChg>
        <pc:picChg chg="add">
          <ac:chgData name="Hepworth, Benjamin" userId="cde9e6f0-389f-4d7b-9ead-0f333b9e02b5" providerId="ADAL" clId="{1208175B-5A11-4F4F-A2B6-326A72563BB8}" dt="2021-02-15T16:04:17.982" v="532"/>
          <ac:picMkLst>
            <pc:docMk/>
            <pc:sldMk cId="326376008" sldId="419"/>
            <ac:picMk id="70" creationId="{C1DACD94-2C47-4EAC-B118-A78CA8F8D8B5}"/>
          </ac:picMkLst>
        </pc:picChg>
        <pc:picChg chg="add">
          <ac:chgData name="Hepworth, Benjamin" userId="cde9e6f0-389f-4d7b-9ead-0f333b9e02b5" providerId="ADAL" clId="{1208175B-5A11-4F4F-A2B6-326A72563BB8}" dt="2021-02-15T16:04:17.982" v="532"/>
          <ac:picMkLst>
            <pc:docMk/>
            <pc:sldMk cId="326376008" sldId="419"/>
            <ac:picMk id="71" creationId="{DD7C7C06-AE3C-4CEF-9984-8D0D56EC9167}"/>
          </ac:picMkLst>
        </pc:picChg>
        <pc:picChg chg="add">
          <ac:chgData name="Hepworth, Benjamin" userId="cde9e6f0-389f-4d7b-9ead-0f333b9e02b5" providerId="ADAL" clId="{1208175B-5A11-4F4F-A2B6-326A72563BB8}" dt="2021-02-15T16:04:17.982" v="532"/>
          <ac:picMkLst>
            <pc:docMk/>
            <pc:sldMk cId="326376008" sldId="419"/>
            <ac:picMk id="72" creationId="{B3366419-A4B9-46B3-9668-1F49DC7F2619}"/>
          </ac:picMkLst>
        </pc:picChg>
        <pc:picChg chg="add">
          <ac:chgData name="Hepworth, Benjamin" userId="cde9e6f0-389f-4d7b-9ead-0f333b9e02b5" providerId="ADAL" clId="{1208175B-5A11-4F4F-A2B6-326A72563BB8}" dt="2021-02-15T16:04:17.982" v="532"/>
          <ac:picMkLst>
            <pc:docMk/>
            <pc:sldMk cId="326376008" sldId="419"/>
            <ac:picMk id="73" creationId="{C7112D94-FE64-4EA8-B644-187793BD0371}"/>
          </ac:picMkLst>
        </pc:picChg>
        <pc:picChg chg="add">
          <ac:chgData name="Hepworth, Benjamin" userId="cde9e6f0-389f-4d7b-9ead-0f333b9e02b5" providerId="ADAL" clId="{1208175B-5A11-4F4F-A2B6-326A72563BB8}" dt="2021-02-15T16:04:47.327" v="540"/>
          <ac:picMkLst>
            <pc:docMk/>
            <pc:sldMk cId="326376008" sldId="419"/>
            <ac:picMk id="86" creationId="{63650552-680F-4BBE-94DB-28845D0FF715}"/>
          </ac:picMkLst>
        </pc:picChg>
        <pc:picChg chg="add">
          <ac:chgData name="Hepworth, Benjamin" userId="cde9e6f0-389f-4d7b-9ead-0f333b9e02b5" providerId="ADAL" clId="{1208175B-5A11-4F4F-A2B6-326A72563BB8}" dt="2021-02-15T16:04:47.327" v="540"/>
          <ac:picMkLst>
            <pc:docMk/>
            <pc:sldMk cId="326376008" sldId="419"/>
            <ac:picMk id="88" creationId="{914BD79F-7222-4E35-8FED-D5902A00A5A5}"/>
          </ac:picMkLst>
        </pc:picChg>
        <pc:picChg chg="add">
          <ac:chgData name="Hepworth, Benjamin" userId="cde9e6f0-389f-4d7b-9ead-0f333b9e02b5" providerId="ADAL" clId="{1208175B-5A11-4F4F-A2B6-326A72563BB8}" dt="2021-02-15T16:04:47.327" v="540"/>
          <ac:picMkLst>
            <pc:docMk/>
            <pc:sldMk cId="326376008" sldId="419"/>
            <ac:picMk id="89" creationId="{9C87F91B-B6AB-485F-B7D6-1F279BE57AF6}"/>
          </ac:picMkLst>
        </pc:picChg>
        <pc:picChg chg="add">
          <ac:chgData name="Hepworth, Benjamin" userId="cde9e6f0-389f-4d7b-9ead-0f333b9e02b5" providerId="ADAL" clId="{1208175B-5A11-4F4F-A2B6-326A72563BB8}" dt="2021-02-15T16:04:47.327" v="540"/>
          <ac:picMkLst>
            <pc:docMk/>
            <pc:sldMk cId="326376008" sldId="419"/>
            <ac:picMk id="90" creationId="{29882758-3EA7-45A4-AB62-F9592884C4FB}"/>
          </ac:picMkLst>
        </pc:picChg>
        <pc:picChg chg="add">
          <ac:chgData name="Hepworth, Benjamin" userId="cde9e6f0-389f-4d7b-9ead-0f333b9e02b5" providerId="ADAL" clId="{1208175B-5A11-4F4F-A2B6-326A72563BB8}" dt="2021-02-15T16:04:47.327" v="540"/>
          <ac:picMkLst>
            <pc:docMk/>
            <pc:sldMk cId="326376008" sldId="419"/>
            <ac:picMk id="91" creationId="{0D712887-C3A2-4D6E-AACC-CB46299467CC}"/>
          </ac:picMkLst>
        </pc:picChg>
        <pc:picChg chg="add">
          <ac:chgData name="Hepworth, Benjamin" userId="cde9e6f0-389f-4d7b-9ead-0f333b9e02b5" providerId="ADAL" clId="{1208175B-5A11-4F4F-A2B6-326A72563BB8}" dt="2021-02-15T16:04:47.327" v="540"/>
          <ac:picMkLst>
            <pc:docMk/>
            <pc:sldMk cId="326376008" sldId="419"/>
            <ac:picMk id="92" creationId="{06A5FED3-1CA5-40A5-B0CE-12F737B4871E}"/>
          </ac:picMkLst>
        </pc:picChg>
        <pc:picChg chg="add">
          <ac:chgData name="Hepworth, Benjamin" userId="cde9e6f0-389f-4d7b-9ead-0f333b9e02b5" providerId="ADAL" clId="{1208175B-5A11-4F4F-A2B6-326A72563BB8}" dt="2021-02-15T16:04:47.327" v="540"/>
          <ac:picMkLst>
            <pc:docMk/>
            <pc:sldMk cId="326376008" sldId="419"/>
            <ac:picMk id="93" creationId="{8BD238D1-BA3A-478F-A919-DF83AB0F7101}"/>
          </ac:picMkLst>
        </pc:picChg>
        <pc:picChg chg="add mod">
          <ac:chgData name="Hepworth, Benjamin" userId="cde9e6f0-389f-4d7b-9ead-0f333b9e02b5" providerId="ADAL" clId="{1208175B-5A11-4F4F-A2B6-326A72563BB8}" dt="2021-02-18T11:10:49.669" v="4721" actId="12788"/>
          <ac:picMkLst>
            <pc:docMk/>
            <pc:sldMk cId="326376008" sldId="419"/>
            <ac:picMk id="95" creationId="{DAE49C0A-BDFC-4AF2-83AC-EA072ECC22F3}"/>
          </ac:picMkLst>
        </pc:picChg>
      </pc:sldChg>
      <pc:sldChg chg="addSp delSp modSp add">
        <pc:chgData name="Hepworth, Benjamin" userId="cde9e6f0-389f-4d7b-9ead-0f333b9e02b5" providerId="ADAL" clId="{1208175B-5A11-4F4F-A2B6-326A72563BB8}" dt="2021-02-18T13:13:36.567" v="6756" actId="6549"/>
        <pc:sldMkLst>
          <pc:docMk/>
          <pc:sldMk cId="2455159884" sldId="420"/>
        </pc:sldMkLst>
        <pc:spChg chg="mod">
          <ac:chgData name="Hepworth, Benjamin" userId="cde9e6f0-389f-4d7b-9ead-0f333b9e02b5" providerId="ADAL" clId="{1208175B-5A11-4F4F-A2B6-326A72563BB8}" dt="2021-02-18T12:31:14.146" v="6143"/>
          <ac:spMkLst>
            <pc:docMk/>
            <pc:sldMk cId="2455159884" sldId="420"/>
            <ac:spMk id="2" creationId="{D591F8C6-0EEC-44B3-889D-F2B744FC4F40}"/>
          </ac:spMkLst>
        </pc:spChg>
        <pc:spChg chg="mod">
          <ac:chgData name="Hepworth, Benjamin" userId="cde9e6f0-389f-4d7b-9ead-0f333b9e02b5" providerId="ADAL" clId="{1208175B-5A11-4F4F-A2B6-326A72563BB8}" dt="2021-02-18T13:13:36.567" v="6756" actId="6549"/>
          <ac:spMkLst>
            <pc:docMk/>
            <pc:sldMk cId="2455159884" sldId="420"/>
            <ac:spMk id="3" creationId="{DC65660B-4FD7-4064-B277-2EF5ADB8823D}"/>
          </ac:spMkLst>
        </pc:spChg>
        <pc:grpChg chg="add del mod">
          <ac:chgData name="Hepworth, Benjamin" userId="cde9e6f0-389f-4d7b-9ead-0f333b9e02b5" providerId="ADAL" clId="{1208175B-5A11-4F4F-A2B6-326A72563BB8}" dt="2021-02-18T12:31:59.434" v="6186" actId="478"/>
          <ac:grpSpMkLst>
            <pc:docMk/>
            <pc:sldMk cId="2455159884" sldId="420"/>
            <ac:grpSpMk id="7" creationId="{E08C973A-D43A-41BF-850F-9985B872EDB6}"/>
          </ac:grpSpMkLst>
        </pc:grpChg>
        <pc:picChg chg="add mod">
          <ac:chgData name="Hepworth, Benjamin" userId="cde9e6f0-389f-4d7b-9ead-0f333b9e02b5" providerId="ADAL" clId="{1208175B-5A11-4F4F-A2B6-326A72563BB8}" dt="2021-02-18T13:11:04.782" v="6744" actId="1076"/>
          <ac:picMkLst>
            <pc:docMk/>
            <pc:sldMk cId="2455159884" sldId="420"/>
            <ac:picMk id="4" creationId="{3D96A73F-CFC8-43C7-88E4-F4D1946C8790}"/>
          </ac:picMkLst>
        </pc:picChg>
        <pc:picChg chg="del">
          <ac:chgData name="Hepworth, Benjamin" userId="cde9e6f0-389f-4d7b-9ead-0f333b9e02b5" providerId="ADAL" clId="{1208175B-5A11-4F4F-A2B6-326A72563BB8}" dt="2021-02-18T12:29:08.507" v="6132" actId="478"/>
          <ac:picMkLst>
            <pc:docMk/>
            <pc:sldMk cId="2455159884" sldId="420"/>
            <ac:picMk id="8" creationId="{5A75799D-635A-40BF-8D57-D839A1145935}"/>
          </ac:picMkLst>
        </pc:picChg>
      </pc:sldChg>
      <pc:sldChg chg="addSp delSp modSp add del">
        <pc:chgData name="Hepworth, Benjamin" userId="cde9e6f0-389f-4d7b-9ead-0f333b9e02b5" providerId="ADAL" clId="{1208175B-5A11-4F4F-A2B6-326A72563BB8}" dt="2021-02-16T10:55:12.637" v="1081" actId="122"/>
        <pc:sldMkLst>
          <pc:docMk/>
          <pc:sldMk cId="2672077683" sldId="421"/>
        </pc:sldMkLst>
        <pc:spChg chg="del">
          <ac:chgData name="Hepworth, Benjamin" userId="cde9e6f0-389f-4d7b-9ead-0f333b9e02b5" providerId="ADAL" clId="{1208175B-5A11-4F4F-A2B6-326A72563BB8}" dt="2021-02-15T16:22:19.884" v="640" actId="478"/>
          <ac:spMkLst>
            <pc:docMk/>
            <pc:sldMk cId="2672077683" sldId="421"/>
            <ac:spMk id="3" creationId="{4034A979-1C0A-4348-BEA1-E5A5325A42F9}"/>
          </ac:spMkLst>
        </pc:spChg>
        <pc:spChg chg="add del mod">
          <ac:chgData name="Hepworth, Benjamin" userId="cde9e6f0-389f-4d7b-9ead-0f333b9e02b5" providerId="ADAL" clId="{1208175B-5A11-4F4F-A2B6-326A72563BB8}" dt="2021-02-15T16:22:20.711" v="641" actId="478"/>
          <ac:spMkLst>
            <pc:docMk/>
            <pc:sldMk cId="2672077683" sldId="421"/>
            <ac:spMk id="6" creationId="{03C1EEA6-BC42-402E-B673-715F4BAA1185}"/>
          </ac:spMkLst>
        </pc:spChg>
        <pc:spChg chg="add del">
          <ac:chgData name="Hepworth, Benjamin" userId="cde9e6f0-389f-4d7b-9ead-0f333b9e02b5" providerId="ADAL" clId="{1208175B-5A11-4F4F-A2B6-326A72563BB8}" dt="2021-02-15T16:23:10.777" v="653" actId="478"/>
          <ac:spMkLst>
            <pc:docMk/>
            <pc:sldMk cId="2672077683" sldId="421"/>
            <ac:spMk id="7" creationId="{53FBEBAC-C743-4D15-89C2-9503B0390A16}"/>
          </ac:spMkLst>
        </pc:spChg>
        <pc:spChg chg="add del">
          <ac:chgData name="Hepworth, Benjamin" userId="cde9e6f0-389f-4d7b-9ead-0f333b9e02b5" providerId="ADAL" clId="{1208175B-5A11-4F4F-A2B6-326A72563BB8}" dt="2021-02-15T16:23:10.777" v="653" actId="478"/>
          <ac:spMkLst>
            <pc:docMk/>
            <pc:sldMk cId="2672077683" sldId="421"/>
            <ac:spMk id="8" creationId="{E93989B0-1346-4BFF-A681-17E14A5F8315}"/>
          </ac:spMkLst>
        </pc:spChg>
        <pc:spChg chg="add mod">
          <ac:chgData name="Hepworth, Benjamin" userId="cde9e6f0-389f-4d7b-9ead-0f333b9e02b5" providerId="ADAL" clId="{1208175B-5A11-4F4F-A2B6-326A72563BB8}" dt="2021-02-16T10:54:55.693" v="1077" actId="20577"/>
          <ac:spMkLst>
            <pc:docMk/>
            <pc:sldMk cId="2672077683" sldId="421"/>
            <ac:spMk id="9" creationId="{A7F516A2-9591-4C7E-B4AE-5BD51A09D082}"/>
          </ac:spMkLst>
        </pc:spChg>
        <pc:spChg chg="add mod">
          <ac:chgData name="Hepworth, Benjamin" userId="cde9e6f0-389f-4d7b-9ead-0f333b9e02b5" providerId="ADAL" clId="{1208175B-5A11-4F4F-A2B6-326A72563BB8}" dt="2021-02-16T10:55:12.637" v="1081" actId="122"/>
          <ac:spMkLst>
            <pc:docMk/>
            <pc:sldMk cId="2672077683" sldId="421"/>
            <ac:spMk id="10" creationId="{A5FEFC09-ABF9-4DB9-8852-F6A1E30FEB85}"/>
          </ac:spMkLst>
        </pc:spChg>
      </pc:sldChg>
      <pc:sldChg chg="modSp add">
        <pc:chgData name="Hepworth, Benjamin" userId="cde9e6f0-389f-4d7b-9ead-0f333b9e02b5" providerId="ADAL" clId="{1208175B-5A11-4F4F-A2B6-326A72563BB8}" dt="2021-02-16T10:55:07.167" v="1080" actId="122"/>
        <pc:sldMkLst>
          <pc:docMk/>
          <pc:sldMk cId="1383515305" sldId="429"/>
        </pc:sldMkLst>
        <pc:spChg chg="mod">
          <ac:chgData name="Hepworth, Benjamin" userId="cde9e6f0-389f-4d7b-9ead-0f333b9e02b5" providerId="ADAL" clId="{1208175B-5A11-4F4F-A2B6-326A72563BB8}" dt="2021-02-16T10:54:00.125" v="1057" actId="404"/>
          <ac:spMkLst>
            <pc:docMk/>
            <pc:sldMk cId="1383515305" sldId="429"/>
            <ac:spMk id="9" creationId="{A7F516A2-9591-4C7E-B4AE-5BD51A09D082}"/>
          </ac:spMkLst>
        </pc:spChg>
        <pc:spChg chg="mod">
          <ac:chgData name="Hepworth, Benjamin" userId="cde9e6f0-389f-4d7b-9ead-0f333b9e02b5" providerId="ADAL" clId="{1208175B-5A11-4F4F-A2B6-326A72563BB8}" dt="2021-02-16T10:55:07.167" v="1080" actId="122"/>
          <ac:spMkLst>
            <pc:docMk/>
            <pc:sldMk cId="1383515305" sldId="429"/>
            <ac:spMk id="10" creationId="{A5FEFC09-ABF9-4DB9-8852-F6A1E30FEB85}"/>
          </ac:spMkLst>
        </pc:spChg>
      </pc:sldChg>
      <pc:sldChg chg="modSp add">
        <pc:chgData name="Hepworth, Benjamin" userId="cde9e6f0-389f-4d7b-9ead-0f333b9e02b5" providerId="ADAL" clId="{1208175B-5A11-4F4F-A2B6-326A72563BB8}" dt="2021-02-16T10:55:16.926" v="1082" actId="122"/>
        <pc:sldMkLst>
          <pc:docMk/>
          <pc:sldMk cId="4070392565" sldId="430"/>
        </pc:sldMkLst>
        <pc:spChg chg="mod">
          <ac:chgData name="Hepworth, Benjamin" userId="cde9e6f0-389f-4d7b-9ead-0f333b9e02b5" providerId="ADAL" clId="{1208175B-5A11-4F4F-A2B6-326A72563BB8}" dt="2021-02-16T10:53:45.336" v="1055" actId="404"/>
          <ac:spMkLst>
            <pc:docMk/>
            <pc:sldMk cId="4070392565" sldId="430"/>
            <ac:spMk id="9" creationId="{A7F516A2-9591-4C7E-B4AE-5BD51A09D082}"/>
          </ac:spMkLst>
        </pc:spChg>
        <pc:spChg chg="mod">
          <ac:chgData name="Hepworth, Benjamin" userId="cde9e6f0-389f-4d7b-9ead-0f333b9e02b5" providerId="ADAL" clId="{1208175B-5A11-4F4F-A2B6-326A72563BB8}" dt="2021-02-16T10:55:16.926" v="1082" actId="122"/>
          <ac:spMkLst>
            <pc:docMk/>
            <pc:sldMk cId="4070392565" sldId="430"/>
            <ac:spMk id="10" creationId="{A5FEFC09-ABF9-4DB9-8852-F6A1E30FEB85}"/>
          </ac:spMkLst>
        </pc:spChg>
      </pc:sldChg>
      <pc:sldChg chg="modSp add">
        <pc:chgData name="Hepworth, Benjamin" userId="cde9e6f0-389f-4d7b-9ead-0f333b9e02b5" providerId="ADAL" clId="{1208175B-5A11-4F4F-A2B6-326A72563BB8}" dt="2021-02-16T10:55:20.259" v="1083" actId="122"/>
        <pc:sldMkLst>
          <pc:docMk/>
          <pc:sldMk cId="2918295492" sldId="431"/>
        </pc:sldMkLst>
        <pc:spChg chg="mod">
          <ac:chgData name="Hepworth, Benjamin" userId="cde9e6f0-389f-4d7b-9ead-0f333b9e02b5" providerId="ADAL" clId="{1208175B-5A11-4F4F-A2B6-326A72563BB8}" dt="2021-02-16T10:54:24.991" v="1063" actId="113"/>
          <ac:spMkLst>
            <pc:docMk/>
            <pc:sldMk cId="2918295492" sldId="431"/>
            <ac:spMk id="9" creationId="{A7F516A2-9591-4C7E-B4AE-5BD51A09D082}"/>
          </ac:spMkLst>
        </pc:spChg>
        <pc:spChg chg="mod">
          <ac:chgData name="Hepworth, Benjamin" userId="cde9e6f0-389f-4d7b-9ead-0f333b9e02b5" providerId="ADAL" clId="{1208175B-5A11-4F4F-A2B6-326A72563BB8}" dt="2021-02-16T10:55:20.259" v="1083" actId="122"/>
          <ac:spMkLst>
            <pc:docMk/>
            <pc:sldMk cId="2918295492" sldId="431"/>
            <ac:spMk id="10" creationId="{A5FEFC09-ABF9-4DB9-8852-F6A1E30FEB85}"/>
          </ac:spMkLst>
        </pc:spChg>
      </pc:sldChg>
      <pc:sldChg chg="modSp add">
        <pc:chgData name="Hepworth, Benjamin" userId="cde9e6f0-389f-4d7b-9ead-0f333b9e02b5" providerId="ADAL" clId="{1208175B-5A11-4F4F-A2B6-326A72563BB8}" dt="2021-02-16T10:55:28.185" v="1085" actId="122"/>
        <pc:sldMkLst>
          <pc:docMk/>
          <pc:sldMk cId="2474069814" sldId="433"/>
        </pc:sldMkLst>
        <pc:spChg chg="mod">
          <ac:chgData name="Hepworth, Benjamin" userId="cde9e6f0-389f-4d7b-9ead-0f333b9e02b5" providerId="ADAL" clId="{1208175B-5A11-4F4F-A2B6-326A72563BB8}" dt="2021-02-16T10:54:45.561" v="1075" actId="113"/>
          <ac:spMkLst>
            <pc:docMk/>
            <pc:sldMk cId="2474069814" sldId="433"/>
            <ac:spMk id="9" creationId="{A7F516A2-9591-4C7E-B4AE-5BD51A09D082}"/>
          </ac:spMkLst>
        </pc:spChg>
        <pc:spChg chg="mod">
          <ac:chgData name="Hepworth, Benjamin" userId="cde9e6f0-389f-4d7b-9ead-0f333b9e02b5" providerId="ADAL" clId="{1208175B-5A11-4F4F-A2B6-326A72563BB8}" dt="2021-02-16T10:55:28.185" v="1085" actId="122"/>
          <ac:spMkLst>
            <pc:docMk/>
            <pc:sldMk cId="2474069814" sldId="433"/>
            <ac:spMk id="10" creationId="{A5FEFC09-ABF9-4DB9-8852-F6A1E30FEB85}"/>
          </ac:spMkLst>
        </pc:spChg>
      </pc:sldChg>
      <pc:sldChg chg="modSp add">
        <pc:chgData name="Hepworth, Benjamin" userId="cde9e6f0-389f-4d7b-9ead-0f333b9e02b5" providerId="ADAL" clId="{1208175B-5A11-4F4F-A2B6-326A72563BB8}" dt="2021-02-16T10:55:23.812" v="1084" actId="122"/>
        <pc:sldMkLst>
          <pc:docMk/>
          <pc:sldMk cId="862654911" sldId="434"/>
        </pc:sldMkLst>
        <pc:spChg chg="mod">
          <ac:chgData name="Hepworth, Benjamin" userId="cde9e6f0-389f-4d7b-9ead-0f333b9e02b5" providerId="ADAL" clId="{1208175B-5A11-4F4F-A2B6-326A72563BB8}" dt="2021-02-16T10:54:36.066" v="1070" actId="113"/>
          <ac:spMkLst>
            <pc:docMk/>
            <pc:sldMk cId="862654911" sldId="434"/>
            <ac:spMk id="9" creationId="{A7F516A2-9591-4C7E-B4AE-5BD51A09D082}"/>
          </ac:spMkLst>
        </pc:spChg>
        <pc:spChg chg="mod">
          <ac:chgData name="Hepworth, Benjamin" userId="cde9e6f0-389f-4d7b-9ead-0f333b9e02b5" providerId="ADAL" clId="{1208175B-5A11-4F4F-A2B6-326A72563BB8}" dt="2021-02-16T10:55:23.812" v="1084" actId="122"/>
          <ac:spMkLst>
            <pc:docMk/>
            <pc:sldMk cId="862654911" sldId="434"/>
            <ac:spMk id="10" creationId="{A5FEFC09-ABF9-4DB9-8852-F6A1E30FEB85}"/>
          </ac:spMkLst>
        </pc:spChg>
      </pc:sldChg>
      <pc:sldChg chg="modSp add">
        <pc:chgData name="Hepworth, Benjamin" userId="cde9e6f0-389f-4d7b-9ead-0f333b9e02b5" providerId="ADAL" clId="{1208175B-5A11-4F4F-A2B6-326A72563BB8}" dt="2021-02-16T11:22:46.527" v="1512" actId="12"/>
        <pc:sldMkLst>
          <pc:docMk/>
          <pc:sldMk cId="976958972" sldId="435"/>
        </pc:sldMkLst>
        <pc:spChg chg="mod">
          <ac:chgData name="Hepworth, Benjamin" userId="cde9e6f0-389f-4d7b-9ead-0f333b9e02b5" providerId="ADAL" clId="{1208175B-5A11-4F4F-A2B6-326A72563BB8}" dt="2021-02-16T11:22:46.527" v="1512" actId="12"/>
          <ac:spMkLst>
            <pc:docMk/>
            <pc:sldMk cId="976958972" sldId="435"/>
            <ac:spMk id="4" creationId="{01192592-BD61-4CDC-9263-473CDFFCE6FF}"/>
          </ac:spMkLst>
        </pc:spChg>
        <pc:spChg chg="mod">
          <ac:chgData name="Hepworth, Benjamin" userId="cde9e6f0-389f-4d7b-9ead-0f333b9e02b5" providerId="ADAL" clId="{1208175B-5A11-4F4F-A2B6-326A72563BB8}" dt="2021-02-16T11:21:30.149" v="1494" actId="20577"/>
          <ac:spMkLst>
            <pc:docMk/>
            <pc:sldMk cId="976958972" sldId="435"/>
            <ac:spMk id="11" creationId="{8946D941-69F5-4D75-9CBE-0B026873E015}"/>
          </ac:spMkLst>
        </pc:spChg>
        <pc:spChg chg="mod">
          <ac:chgData name="Hepworth, Benjamin" userId="cde9e6f0-389f-4d7b-9ead-0f333b9e02b5" providerId="ADAL" clId="{1208175B-5A11-4F4F-A2B6-326A72563BB8}" dt="2021-02-16T11:22:10.545" v="1503" actId="12"/>
          <ac:spMkLst>
            <pc:docMk/>
            <pc:sldMk cId="976958972" sldId="435"/>
            <ac:spMk id="12" creationId="{9C5EC868-4D7A-4051-968E-DAD69598546D}"/>
          </ac:spMkLst>
        </pc:spChg>
      </pc:sldChg>
      <pc:sldChg chg="modSp add">
        <pc:chgData name="Hepworth, Benjamin" userId="cde9e6f0-389f-4d7b-9ead-0f333b9e02b5" providerId="ADAL" clId="{1208175B-5A11-4F4F-A2B6-326A72563BB8}" dt="2021-02-16T11:18:17.344" v="1448" actId="12"/>
        <pc:sldMkLst>
          <pc:docMk/>
          <pc:sldMk cId="3033273469" sldId="436"/>
        </pc:sldMkLst>
        <pc:spChg chg="mod">
          <ac:chgData name="Hepworth, Benjamin" userId="cde9e6f0-389f-4d7b-9ead-0f333b9e02b5" providerId="ADAL" clId="{1208175B-5A11-4F4F-A2B6-326A72563BB8}" dt="2021-02-16T11:18:17.344" v="1448" actId="12"/>
          <ac:spMkLst>
            <pc:docMk/>
            <pc:sldMk cId="3033273469" sldId="436"/>
            <ac:spMk id="4" creationId="{01192592-BD61-4CDC-9263-473CDFFCE6FF}"/>
          </ac:spMkLst>
        </pc:spChg>
        <pc:spChg chg="mod">
          <ac:chgData name="Hepworth, Benjamin" userId="cde9e6f0-389f-4d7b-9ead-0f333b9e02b5" providerId="ADAL" clId="{1208175B-5A11-4F4F-A2B6-326A72563BB8}" dt="2021-02-16T11:17:18.952" v="1432" actId="20577"/>
          <ac:spMkLst>
            <pc:docMk/>
            <pc:sldMk cId="3033273469" sldId="436"/>
            <ac:spMk id="11" creationId="{8946D941-69F5-4D75-9CBE-0B026873E015}"/>
          </ac:spMkLst>
        </pc:spChg>
        <pc:spChg chg="mod">
          <ac:chgData name="Hepworth, Benjamin" userId="cde9e6f0-389f-4d7b-9ead-0f333b9e02b5" providerId="ADAL" clId="{1208175B-5A11-4F4F-A2B6-326A72563BB8}" dt="2021-02-16T11:17:48.343" v="1440" actId="12"/>
          <ac:spMkLst>
            <pc:docMk/>
            <pc:sldMk cId="3033273469" sldId="436"/>
            <ac:spMk id="12" creationId="{9C5EC868-4D7A-4051-968E-DAD69598546D}"/>
          </ac:spMkLst>
        </pc:spChg>
      </pc:sldChg>
      <pc:sldChg chg="modSp add">
        <pc:chgData name="Hepworth, Benjamin" userId="cde9e6f0-389f-4d7b-9ead-0f333b9e02b5" providerId="ADAL" clId="{1208175B-5A11-4F4F-A2B6-326A72563BB8}" dt="2021-02-16T11:10:58.438" v="1393" actId="12"/>
        <pc:sldMkLst>
          <pc:docMk/>
          <pc:sldMk cId="4006212961" sldId="437"/>
        </pc:sldMkLst>
        <pc:spChg chg="mod">
          <ac:chgData name="Hepworth, Benjamin" userId="cde9e6f0-389f-4d7b-9ead-0f333b9e02b5" providerId="ADAL" clId="{1208175B-5A11-4F4F-A2B6-326A72563BB8}" dt="2021-02-16T11:10:58.438" v="1393" actId="12"/>
          <ac:spMkLst>
            <pc:docMk/>
            <pc:sldMk cId="4006212961" sldId="437"/>
            <ac:spMk id="4" creationId="{01192592-BD61-4CDC-9263-473CDFFCE6FF}"/>
          </ac:spMkLst>
        </pc:spChg>
        <pc:spChg chg="mod">
          <ac:chgData name="Hepworth, Benjamin" userId="cde9e6f0-389f-4d7b-9ead-0f333b9e02b5" providerId="ADAL" clId="{1208175B-5A11-4F4F-A2B6-326A72563BB8}" dt="2021-02-16T11:09:17.704" v="1371" actId="20577"/>
          <ac:spMkLst>
            <pc:docMk/>
            <pc:sldMk cId="4006212961" sldId="437"/>
            <ac:spMk id="11" creationId="{8946D941-69F5-4D75-9CBE-0B026873E015}"/>
          </ac:spMkLst>
        </pc:spChg>
        <pc:spChg chg="mod">
          <ac:chgData name="Hepworth, Benjamin" userId="cde9e6f0-389f-4d7b-9ead-0f333b9e02b5" providerId="ADAL" clId="{1208175B-5A11-4F4F-A2B6-326A72563BB8}" dt="2021-02-16T11:10:06.088" v="1383" actId="12"/>
          <ac:spMkLst>
            <pc:docMk/>
            <pc:sldMk cId="4006212961" sldId="437"/>
            <ac:spMk id="12" creationId="{9C5EC868-4D7A-4051-968E-DAD69598546D}"/>
          </ac:spMkLst>
        </pc:spChg>
      </pc:sldChg>
      <pc:sldChg chg="modSp add">
        <pc:chgData name="Hepworth, Benjamin" userId="cde9e6f0-389f-4d7b-9ead-0f333b9e02b5" providerId="ADAL" clId="{1208175B-5A11-4F4F-A2B6-326A72563BB8}" dt="2021-02-16T11:08:55.814" v="1340" actId="12"/>
        <pc:sldMkLst>
          <pc:docMk/>
          <pc:sldMk cId="3613851766" sldId="438"/>
        </pc:sldMkLst>
        <pc:spChg chg="mod">
          <ac:chgData name="Hepworth, Benjamin" userId="cde9e6f0-389f-4d7b-9ead-0f333b9e02b5" providerId="ADAL" clId="{1208175B-5A11-4F4F-A2B6-326A72563BB8}" dt="2021-02-16T11:08:55.814" v="1340" actId="12"/>
          <ac:spMkLst>
            <pc:docMk/>
            <pc:sldMk cId="3613851766" sldId="438"/>
            <ac:spMk id="4" creationId="{01192592-BD61-4CDC-9263-473CDFFCE6FF}"/>
          </ac:spMkLst>
        </pc:spChg>
        <pc:spChg chg="mod">
          <ac:chgData name="Hepworth, Benjamin" userId="cde9e6f0-389f-4d7b-9ead-0f333b9e02b5" providerId="ADAL" clId="{1208175B-5A11-4F4F-A2B6-326A72563BB8}" dt="2021-02-16T11:08:14.266" v="1331" actId="20577"/>
          <ac:spMkLst>
            <pc:docMk/>
            <pc:sldMk cId="3613851766" sldId="438"/>
            <ac:spMk id="11" creationId="{8946D941-69F5-4D75-9CBE-0B026873E015}"/>
          </ac:spMkLst>
        </pc:spChg>
        <pc:spChg chg="mod">
          <ac:chgData name="Hepworth, Benjamin" userId="cde9e6f0-389f-4d7b-9ead-0f333b9e02b5" providerId="ADAL" clId="{1208175B-5A11-4F4F-A2B6-326A72563BB8}" dt="2021-02-16T11:07:39.655" v="1231" actId="12"/>
          <ac:spMkLst>
            <pc:docMk/>
            <pc:sldMk cId="3613851766" sldId="438"/>
            <ac:spMk id="12" creationId="{9C5EC868-4D7A-4051-968E-DAD69598546D}"/>
          </ac:spMkLst>
        </pc:spChg>
      </pc:sldChg>
      <pc:sldChg chg="modSp add">
        <pc:chgData name="Hepworth, Benjamin" userId="cde9e6f0-389f-4d7b-9ead-0f333b9e02b5" providerId="ADAL" clId="{1208175B-5A11-4F4F-A2B6-326A72563BB8}" dt="2021-02-16T11:05:36.715" v="1222" actId="12"/>
        <pc:sldMkLst>
          <pc:docMk/>
          <pc:sldMk cId="3951388168" sldId="439"/>
        </pc:sldMkLst>
        <pc:spChg chg="mod">
          <ac:chgData name="Hepworth, Benjamin" userId="cde9e6f0-389f-4d7b-9ead-0f333b9e02b5" providerId="ADAL" clId="{1208175B-5A11-4F4F-A2B6-326A72563BB8}" dt="2021-02-16T11:05:36.715" v="1222" actId="12"/>
          <ac:spMkLst>
            <pc:docMk/>
            <pc:sldMk cId="3951388168" sldId="439"/>
            <ac:spMk id="4" creationId="{01192592-BD61-4CDC-9263-473CDFFCE6FF}"/>
          </ac:spMkLst>
        </pc:spChg>
        <pc:spChg chg="mod">
          <ac:chgData name="Hepworth, Benjamin" userId="cde9e6f0-389f-4d7b-9ead-0f333b9e02b5" providerId="ADAL" clId="{1208175B-5A11-4F4F-A2B6-326A72563BB8}" dt="2021-02-16T11:05:01.361" v="1212" actId="20577"/>
          <ac:spMkLst>
            <pc:docMk/>
            <pc:sldMk cId="3951388168" sldId="439"/>
            <ac:spMk id="11" creationId="{8946D941-69F5-4D75-9CBE-0B026873E015}"/>
          </ac:spMkLst>
        </pc:spChg>
        <pc:spChg chg="mod">
          <ac:chgData name="Hepworth, Benjamin" userId="cde9e6f0-389f-4d7b-9ead-0f333b9e02b5" providerId="ADAL" clId="{1208175B-5A11-4F4F-A2B6-326A72563BB8}" dt="2021-02-16T11:04:50.346" v="1176" actId="12"/>
          <ac:spMkLst>
            <pc:docMk/>
            <pc:sldMk cId="3951388168" sldId="439"/>
            <ac:spMk id="12" creationId="{9C5EC868-4D7A-4051-968E-DAD69598546D}"/>
          </ac:spMkLst>
        </pc:spChg>
      </pc:sldChg>
      <pc:sldChg chg="modSp add">
        <pc:chgData name="Hepworth, Benjamin" userId="cde9e6f0-389f-4d7b-9ead-0f333b9e02b5" providerId="ADAL" clId="{1208175B-5A11-4F4F-A2B6-326A72563BB8}" dt="2021-02-16T11:32:13.300" v="1551"/>
        <pc:sldMkLst>
          <pc:docMk/>
          <pc:sldMk cId="1217011947" sldId="440"/>
        </pc:sldMkLst>
        <pc:spChg chg="mod">
          <ac:chgData name="Hepworth, Benjamin" userId="cde9e6f0-389f-4d7b-9ead-0f333b9e02b5" providerId="ADAL" clId="{1208175B-5A11-4F4F-A2B6-326A72563BB8}" dt="2021-02-16T11:32:11.617" v="1549"/>
          <ac:spMkLst>
            <pc:docMk/>
            <pc:sldMk cId="1217011947" sldId="440"/>
            <ac:spMk id="4" creationId="{01192592-BD61-4CDC-9263-473CDFFCE6FF}"/>
          </ac:spMkLst>
        </pc:spChg>
        <pc:spChg chg="mod">
          <ac:chgData name="Hepworth, Benjamin" userId="cde9e6f0-389f-4d7b-9ead-0f333b9e02b5" providerId="ADAL" clId="{1208175B-5A11-4F4F-A2B6-326A72563BB8}" dt="2021-02-16T11:03:39.799" v="1164" actId="20577"/>
          <ac:spMkLst>
            <pc:docMk/>
            <pc:sldMk cId="1217011947" sldId="440"/>
            <ac:spMk id="11" creationId="{8946D941-69F5-4D75-9CBE-0B026873E015}"/>
          </ac:spMkLst>
        </pc:spChg>
        <pc:spChg chg="mod">
          <ac:chgData name="Hepworth, Benjamin" userId="cde9e6f0-389f-4d7b-9ead-0f333b9e02b5" providerId="ADAL" clId="{1208175B-5A11-4F4F-A2B6-326A72563BB8}" dt="2021-02-16T11:32:13.300" v="1551"/>
          <ac:spMkLst>
            <pc:docMk/>
            <pc:sldMk cId="1217011947" sldId="440"/>
            <ac:spMk id="12" creationId="{9C5EC868-4D7A-4051-968E-DAD69598546D}"/>
          </ac:spMkLst>
        </pc:spChg>
      </pc:sldChg>
      <pc:sldChg chg="addSp delSp modSp add del">
        <pc:chgData name="Hepworth, Benjamin" userId="cde9e6f0-389f-4d7b-9ead-0f333b9e02b5" providerId="ADAL" clId="{1208175B-5A11-4F4F-A2B6-326A72563BB8}" dt="2021-02-18T11:00:56.551" v="4572" actId="15"/>
        <pc:sldMkLst>
          <pc:docMk/>
          <pc:sldMk cId="1443984672" sldId="442"/>
        </pc:sldMkLst>
        <pc:spChg chg="mod">
          <ac:chgData name="Hepworth, Benjamin" userId="cde9e6f0-389f-4d7b-9ead-0f333b9e02b5" providerId="ADAL" clId="{1208175B-5A11-4F4F-A2B6-326A72563BB8}" dt="2021-02-18T08:51:08.527" v="3169" actId="20577"/>
          <ac:spMkLst>
            <pc:docMk/>
            <pc:sldMk cId="1443984672" sldId="442"/>
            <ac:spMk id="2" creationId="{D591F8C6-0EEC-44B3-889D-F2B744FC4F40}"/>
          </ac:spMkLst>
        </pc:spChg>
        <pc:spChg chg="mod">
          <ac:chgData name="Hepworth, Benjamin" userId="cde9e6f0-389f-4d7b-9ead-0f333b9e02b5" providerId="ADAL" clId="{1208175B-5A11-4F4F-A2B6-326A72563BB8}" dt="2021-02-18T11:00:56.551" v="4572" actId="15"/>
          <ac:spMkLst>
            <pc:docMk/>
            <pc:sldMk cId="1443984672" sldId="442"/>
            <ac:spMk id="3" creationId="{DC65660B-4FD7-4064-B277-2EF5ADB8823D}"/>
          </ac:spMkLst>
        </pc:spChg>
        <pc:spChg chg="del mod">
          <ac:chgData name="Hepworth, Benjamin" userId="cde9e6f0-389f-4d7b-9ead-0f333b9e02b5" providerId="ADAL" clId="{1208175B-5A11-4F4F-A2B6-326A72563BB8}" dt="2021-02-16T16:11:52.923" v="1920" actId="478"/>
          <ac:spMkLst>
            <pc:docMk/>
            <pc:sldMk cId="1443984672" sldId="442"/>
            <ac:spMk id="12" creationId="{A8840D5B-BA1B-4B80-A864-9415C9BDA7D7}"/>
          </ac:spMkLst>
        </pc:spChg>
        <pc:spChg chg="add del mod">
          <ac:chgData name="Hepworth, Benjamin" userId="cde9e6f0-389f-4d7b-9ead-0f333b9e02b5" providerId="ADAL" clId="{1208175B-5A11-4F4F-A2B6-326A72563BB8}" dt="2021-02-16T16:16:14.423" v="2034"/>
          <ac:spMkLst>
            <pc:docMk/>
            <pc:sldMk cId="1443984672" sldId="442"/>
            <ac:spMk id="15" creationId="{5A276D3D-5EA7-451C-AAF0-DA0E1D4E0EC6}"/>
          </ac:spMkLst>
        </pc:spChg>
        <pc:spChg chg="add del mod">
          <ac:chgData name="Hepworth, Benjamin" userId="cde9e6f0-389f-4d7b-9ead-0f333b9e02b5" providerId="ADAL" clId="{1208175B-5A11-4F4F-A2B6-326A72563BB8}" dt="2021-02-16T16:16:14.423" v="2034"/>
          <ac:spMkLst>
            <pc:docMk/>
            <pc:sldMk cId="1443984672" sldId="442"/>
            <ac:spMk id="16" creationId="{1882603F-E5FE-4A99-936B-F2F0AA5A0E92}"/>
          </ac:spMkLst>
        </pc:spChg>
        <pc:spChg chg="add del mod">
          <ac:chgData name="Hepworth, Benjamin" userId="cde9e6f0-389f-4d7b-9ead-0f333b9e02b5" providerId="ADAL" clId="{1208175B-5A11-4F4F-A2B6-326A72563BB8}" dt="2021-02-16T16:16:14.423" v="2034"/>
          <ac:spMkLst>
            <pc:docMk/>
            <pc:sldMk cId="1443984672" sldId="442"/>
            <ac:spMk id="17" creationId="{E8080C48-B134-4110-9515-87FE1DAC287C}"/>
          </ac:spMkLst>
        </pc:spChg>
        <pc:spChg chg="add del mod">
          <ac:chgData name="Hepworth, Benjamin" userId="cde9e6f0-389f-4d7b-9ead-0f333b9e02b5" providerId="ADAL" clId="{1208175B-5A11-4F4F-A2B6-326A72563BB8}" dt="2021-02-18T08:29:47.379" v="2597" actId="478"/>
          <ac:spMkLst>
            <pc:docMk/>
            <pc:sldMk cId="1443984672" sldId="442"/>
            <ac:spMk id="29" creationId="{01F82AB7-EC86-4C11-AB6A-07FB2AED9959}"/>
          </ac:spMkLst>
        </pc:spChg>
        <pc:spChg chg="add del mod">
          <ac:chgData name="Hepworth, Benjamin" userId="cde9e6f0-389f-4d7b-9ead-0f333b9e02b5" providerId="ADAL" clId="{1208175B-5A11-4F4F-A2B6-326A72563BB8}" dt="2021-02-18T08:29:47.379" v="2597" actId="478"/>
          <ac:spMkLst>
            <pc:docMk/>
            <pc:sldMk cId="1443984672" sldId="442"/>
            <ac:spMk id="30" creationId="{70CA4B6C-9E16-43C6-8980-D330F23C23BC}"/>
          </ac:spMkLst>
        </pc:spChg>
        <pc:spChg chg="add del mod">
          <ac:chgData name="Hepworth, Benjamin" userId="cde9e6f0-389f-4d7b-9ead-0f333b9e02b5" providerId="ADAL" clId="{1208175B-5A11-4F4F-A2B6-326A72563BB8}" dt="2021-02-18T08:29:47.379" v="2597" actId="478"/>
          <ac:spMkLst>
            <pc:docMk/>
            <pc:sldMk cId="1443984672" sldId="442"/>
            <ac:spMk id="31" creationId="{CF11911F-CD01-4BBC-BE05-68FE96229A0C}"/>
          </ac:spMkLst>
        </pc:spChg>
        <pc:grpChg chg="del mod">
          <ac:chgData name="Hepworth, Benjamin" userId="cde9e6f0-389f-4d7b-9ead-0f333b9e02b5" providerId="ADAL" clId="{1208175B-5A11-4F4F-A2B6-326A72563BB8}" dt="2021-02-16T16:16:15.665" v="2035" actId="478"/>
          <ac:grpSpMkLst>
            <pc:docMk/>
            <pc:sldMk cId="1443984672" sldId="442"/>
            <ac:grpSpMk id="8" creationId="{64F7159B-48EE-433E-9E3F-B7F3FA7321E5}"/>
          </ac:grpSpMkLst>
        </pc:grpChg>
        <pc:grpChg chg="add del mod">
          <ac:chgData name="Hepworth, Benjamin" userId="cde9e6f0-389f-4d7b-9ead-0f333b9e02b5" providerId="ADAL" clId="{1208175B-5A11-4F4F-A2B6-326A72563BB8}" dt="2021-02-16T16:16:14.423" v="2034"/>
          <ac:grpSpMkLst>
            <pc:docMk/>
            <pc:sldMk cId="1443984672" sldId="442"/>
            <ac:grpSpMk id="18" creationId="{81A5FEDA-C7D6-45A5-8DCF-586FF0215301}"/>
          </ac:grpSpMkLst>
        </pc:grpChg>
        <pc:grpChg chg="del mod">
          <ac:chgData name="Hepworth, Benjamin" userId="cde9e6f0-389f-4d7b-9ead-0f333b9e02b5" providerId="ADAL" clId="{1208175B-5A11-4F4F-A2B6-326A72563BB8}" dt="2021-02-16T16:14:09.609" v="1994" actId="478"/>
          <ac:grpSpMkLst>
            <pc:docMk/>
            <pc:sldMk cId="1443984672" sldId="442"/>
            <ac:grpSpMk id="20" creationId="{EF382630-4F35-45FD-9999-EC80EE04D322}"/>
          </ac:grpSpMkLst>
        </pc:grpChg>
        <pc:graphicFrameChg chg="add del mod">
          <ac:chgData name="Hepworth, Benjamin" userId="cde9e6f0-389f-4d7b-9ead-0f333b9e02b5" providerId="ADAL" clId="{1208175B-5A11-4F4F-A2B6-326A72563BB8}" dt="2021-02-16T16:07:56.610" v="1772" actId="18245"/>
          <ac:graphicFrameMkLst>
            <pc:docMk/>
            <pc:sldMk cId="1443984672" sldId="442"/>
            <ac:graphicFrameMk id="7" creationId="{E18FBB02-5F28-44E5-9E41-396C0F5D481A}"/>
          </ac:graphicFrameMkLst>
        </pc:graphicFrameChg>
        <pc:graphicFrameChg chg="add del mod">
          <ac:chgData name="Hepworth, Benjamin" userId="cde9e6f0-389f-4d7b-9ead-0f333b9e02b5" providerId="ADAL" clId="{1208175B-5A11-4F4F-A2B6-326A72563BB8}" dt="2021-02-16T16:14:02.861" v="1992" actId="18245"/>
          <ac:graphicFrameMkLst>
            <pc:docMk/>
            <pc:sldMk cId="1443984672" sldId="442"/>
            <ac:graphicFrameMk id="19" creationId="{CADF0BBD-A6D7-4C98-8F85-C6E55477FE8C}"/>
          </ac:graphicFrameMkLst>
        </pc:graphicFrameChg>
        <pc:picChg chg="add del mod modCrop">
          <ac:chgData name="Hepworth, Benjamin" userId="cde9e6f0-389f-4d7b-9ead-0f333b9e02b5" providerId="ADAL" clId="{1208175B-5A11-4F4F-A2B6-326A72563BB8}" dt="2021-02-16T16:06:26.403" v="1768"/>
          <ac:picMkLst>
            <pc:docMk/>
            <pc:sldMk cId="1443984672" sldId="442"/>
            <ac:picMk id="4" creationId="{84199125-2B65-48F8-89DA-9A85AA516C9A}"/>
          </ac:picMkLst>
        </pc:picChg>
      </pc:sldChg>
      <pc:sldChg chg="addSp delSp modSp add">
        <pc:chgData name="Hepworth, Benjamin" userId="cde9e6f0-389f-4d7b-9ead-0f333b9e02b5" providerId="ADAL" clId="{1208175B-5A11-4F4F-A2B6-326A72563BB8}" dt="2021-02-18T09:25:41.684" v="4086" actId="20577"/>
        <pc:sldMkLst>
          <pc:docMk/>
          <pc:sldMk cId="3099166940" sldId="443"/>
        </pc:sldMkLst>
        <pc:spChg chg="mod">
          <ac:chgData name="Hepworth, Benjamin" userId="cde9e6f0-389f-4d7b-9ead-0f333b9e02b5" providerId="ADAL" clId="{1208175B-5A11-4F4F-A2B6-326A72563BB8}" dt="2021-02-18T09:25:41.684" v="4086" actId="20577"/>
          <ac:spMkLst>
            <pc:docMk/>
            <pc:sldMk cId="3099166940" sldId="443"/>
            <ac:spMk id="3" creationId="{DC65660B-4FD7-4064-B277-2EF5ADB8823D}"/>
          </ac:spMkLst>
        </pc:spChg>
        <pc:picChg chg="add del">
          <ac:chgData name="Hepworth, Benjamin" userId="cde9e6f0-389f-4d7b-9ead-0f333b9e02b5" providerId="ADAL" clId="{1208175B-5A11-4F4F-A2B6-326A72563BB8}" dt="2021-02-16T16:14:32.121" v="1999"/>
          <ac:picMkLst>
            <pc:docMk/>
            <pc:sldMk cId="3099166940" sldId="443"/>
            <ac:picMk id="7" creationId="{43EC1393-F682-47F2-BC4A-7057019448D5}"/>
          </ac:picMkLst>
        </pc:picChg>
      </pc:sldChg>
      <pc:sldChg chg="addSp delSp modSp add ord">
        <pc:chgData name="Hepworth, Benjamin" userId="cde9e6f0-389f-4d7b-9ead-0f333b9e02b5" providerId="ADAL" clId="{1208175B-5A11-4F4F-A2B6-326A72563BB8}" dt="2021-02-18T09:08:13.254" v="3941" actId="1038"/>
        <pc:sldMkLst>
          <pc:docMk/>
          <pc:sldMk cId="3851262126" sldId="444"/>
        </pc:sldMkLst>
        <pc:spChg chg="mod">
          <ac:chgData name="Hepworth, Benjamin" userId="cde9e6f0-389f-4d7b-9ead-0f333b9e02b5" providerId="ADAL" clId="{1208175B-5A11-4F4F-A2B6-326A72563BB8}" dt="2021-02-18T09:07:23.667" v="3827" actId="20577"/>
          <ac:spMkLst>
            <pc:docMk/>
            <pc:sldMk cId="3851262126" sldId="444"/>
            <ac:spMk id="3" creationId="{DC65660B-4FD7-4064-B277-2EF5ADB8823D}"/>
          </ac:spMkLst>
        </pc:spChg>
        <pc:spChg chg="mod">
          <ac:chgData name="Hepworth, Benjamin" userId="cde9e6f0-389f-4d7b-9ead-0f333b9e02b5" providerId="ADAL" clId="{1208175B-5A11-4F4F-A2B6-326A72563BB8}" dt="2021-02-18T08:27:07.354" v="2541" actId="1076"/>
          <ac:spMkLst>
            <pc:docMk/>
            <pc:sldMk cId="3851262126" sldId="444"/>
            <ac:spMk id="5" creationId="{80E0FA5E-7071-45AF-BC0D-EEAE12409F27}"/>
          </ac:spMkLst>
        </pc:spChg>
        <pc:spChg chg="mod">
          <ac:chgData name="Hepworth, Benjamin" userId="cde9e6f0-389f-4d7b-9ead-0f333b9e02b5" providerId="ADAL" clId="{1208175B-5A11-4F4F-A2B6-326A72563BB8}" dt="2021-02-18T08:27:07.354" v="2541" actId="1076"/>
          <ac:spMkLst>
            <pc:docMk/>
            <pc:sldMk cId="3851262126" sldId="444"/>
            <ac:spMk id="6" creationId="{4B791E6C-EB37-4953-9AF7-FA9785E02BA4}"/>
          </ac:spMkLst>
        </pc:spChg>
        <pc:grpChg chg="add mod">
          <ac:chgData name="Hepworth, Benjamin" userId="cde9e6f0-389f-4d7b-9ead-0f333b9e02b5" providerId="ADAL" clId="{1208175B-5A11-4F4F-A2B6-326A72563BB8}" dt="2021-02-18T09:08:13.254" v="3941" actId="1038"/>
          <ac:grpSpMkLst>
            <pc:docMk/>
            <pc:sldMk cId="3851262126" sldId="444"/>
            <ac:grpSpMk id="4" creationId="{ABD3959D-6277-4109-951B-36A19DDE505C}"/>
          </ac:grpSpMkLst>
        </pc:grpChg>
        <pc:picChg chg="add del mod modCrop">
          <ac:chgData name="Hepworth, Benjamin" userId="cde9e6f0-389f-4d7b-9ead-0f333b9e02b5" providerId="ADAL" clId="{1208175B-5A11-4F4F-A2B6-326A72563BB8}" dt="2021-02-16T16:46:11.995" v="2324" actId="478"/>
          <ac:picMkLst>
            <pc:docMk/>
            <pc:sldMk cId="3851262126" sldId="444"/>
            <ac:picMk id="4" creationId="{D013021E-8AC4-45CE-8421-56D92D54A387}"/>
          </ac:picMkLst>
        </pc:picChg>
        <pc:picChg chg="add mod">
          <ac:chgData name="Hepworth, Benjamin" userId="cde9e6f0-389f-4d7b-9ead-0f333b9e02b5" providerId="ADAL" clId="{1208175B-5A11-4F4F-A2B6-326A72563BB8}" dt="2021-02-18T09:06:44.167" v="3778" actId="164"/>
          <ac:picMkLst>
            <pc:docMk/>
            <pc:sldMk cId="3851262126" sldId="444"/>
            <ac:picMk id="7" creationId="{19E385D1-E396-4E2D-A084-761D360224D0}"/>
          </ac:picMkLst>
        </pc:picChg>
        <pc:picChg chg="add mod">
          <ac:chgData name="Hepworth, Benjamin" userId="cde9e6f0-389f-4d7b-9ead-0f333b9e02b5" providerId="ADAL" clId="{1208175B-5A11-4F4F-A2B6-326A72563BB8}" dt="2021-02-18T09:08:13.254" v="3941" actId="1038"/>
          <ac:picMkLst>
            <pc:docMk/>
            <pc:sldMk cId="3851262126" sldId="444"/>
            <ac:picMk id="1026" creationId="{5990EB0C-7952-4002-9F43-E16A00C2B5BA}"/>
          </ac:picMkLst>
        </pc:picChg>
        <pc:picChg chg="add mod">
          <ac:chgData name="Hepworth, Benjamin" userId="cde9e6f0-389f-4d7b-9ead-0f333b9e02b5" providerId="ADAL" clId="{1208175B-5A11-4F4F-A2B6-326A72563BB8}" dt="2021-02-18T09:08:03.709" v="3924" actId="1037"/>
          <ac:picMkLst>
            <pc:docMk/>
            <pc:sldMk cId="3851262126" sldId="444"/>
            <ac:picMk id="1028" creationId="{5A88048B-E60A-4389-A2F8-C7BEFD48FF2D}"/>
          </ac:picMkLst>
        </pc:picChg>
        <pc:picChg chg="add mod">
          <ac:chgData name="Hepworth, Benjamin" userId="cde9e6f0-389f-4d7b-9ead-0f333b9e02b5" providerId="ADAL" clId="{1208175B-5A11-4F4F-A2B6-326A72563BB8}" dt="2021-02-18T09:06:44.167" v="3778" actId="164"/>
          <ac:picMkLst>
            <pc:docMk/>
            <pc:sldMk cId="3851262126" sldId="444"/>
            <ac:picMk id="1030" creationId="{66CA723B-5EF6-4507-8DEA-9FFD9BCB2E58}"/>
          </ac:picMkLst>
        </pc:picChg>
        <pc:picChg chg="add mod">
          <ac:chgData name="Hepworth, Benjamin" userId="cde9e6f0-389f-4d7b-9ead-0f333b9e02b5" providerId="ADAL" clId="{1208175B-5A11-4F4F-A2B6-326A72563BB8}" dt="2021-02-18T09:08:05.560" v="3933" actId="1037"/>
          <ac:picMkLst>
            <pc:docMk/>
            <pc:sldMk cId="3851262126" sldId="444"/>
            <ac:picMk id="1032" creationId="{FCE1F679-F776-4B69-8E80-F8A6017237C8}"/>
          </ac:picMkLst>
        </pc:picChg>
      </pc:sldChg>
      <pc:sldChg chg="addSp delSp modSp add ord">
        <pc:chgData name="Hepworth, Benjamin" userId="cde9e6f0-389f-4d7b-9ead-0f333b9e02b5" providerId="ADAL" clId="{1208175B-5A11-4F4F-A2B6-326A72563BB8}" dt="2021-02-18T08:58:34.174" v="3427"/>
        <pc:sldMkLst>
          <pc:docMk/>
          <pc:sldMk cId="2867865802" sldId="446"/>
        </pc:sldMkLst>
        <pc:spChg chg="mod">
          <ac:chgData name="Hepworth, Benjamin" userId="cde9e6f0-389f-4d7b-9ead-0f333b9e02b5" providerId="ADAL" clId="{1208175B-5A11-4F4F-A2B6-326A72563BB8}" dt="2021-02-16T16:42:07.630" v="2314"/>
          <ac:spMkLst>
            <pc:docMk/>
            <pc:sldMk cId="2867865802" sldId="446"/>
            <ac:spMk id="2" creationId="{B5AF2D40-96F4-48A5-B5D1-BC44DCF1281C}"/>
          </ac:spMkLst>
        </pc:spChg>
        <pc:spChg chg="del">
          <ac:chgData name="Hepworth, Benjamin" userId="cde9e6f0-389f-4d7b-9ead-0f333b9e02b5" providerId="ADAL" clId="{1208175B-5A11-4F4F-A2B6-326A72563BB8}" dt="2021-02-16T16:36:05.260" v="2176" actId="478"/>
          <ac:spMkLst>
            <pc:docMk/>
            <pc:sldMk cId="2867865802" sldId="446"/>
            <ac:spMk id="3" creationId="{4EC14176-3CBB-4C8A-9E5D-8BFA16DFDF6C}"/>
          </ac:spMkLst>
        </pc:spChg>
        <pc:spChg chg="add mod">
          <ac:chgData name="Hepworth, Benjamin" userId="cde9e6f0-389f-4d7b-9ead-0f333b9e02b5" providerId="ADAL" clId="{1208175B-5A11-4F4F-A2B6-326A72563BB8}" dt="2021-02-18T08:55:52.265" v="3248" actId="552"/>
          <ac:spMkLst>
            <pc:docMk/>
            <pc:sldMk cId="2867865802" sldId="446"/>
            <ac:spMk id="7" creationId="{2488F296-F739-4CEB-948F-76F7EDA9D097}"/>
          </ac:spMkLst>
        </pc:spChg>
        <pc:picChg chg="add mod modCrop">
          <ac:chgData name="Hepworth, Benjamin" userId="cde9e6f0-389f-4d7b-9ead-0f333b9e02b5" providerId="ADAL" clId="{1208175B-5A11-4F4F-A2B6-326A72563BB8}" dt="2021-02-18T08:55:52.265" v="3248" actId="552"/>
          <ac:picMkLst>
            <pc:docMk/>
            <pc:sldMk cId="2867865802" sldId="446"/>
            <ac:picMk id="6" creationId="{C608331F-0D60-42C4-A7E9-20187B9B0FBF}"/>
          </ac:picMkLst>
        </pc:picChg>
      </pc:sldChg>
      <pc:sldChg chg="modSp add">
        <pc:chgData name="Hepworth, Benjamin" userId="cde9e6f0-389f-4d7b-9ead-0f333b9e02b5" providerId="ADAL" clId="{1208175B-5A11-4F4F-A2B6-326A72563BB8}" dt="2021-02-18T11:56:47.305" v="5963" actId="20577"/>
        <pc:sldMkLst>
          <pc:docMk/>
          <pc:sldMk cId="337114715" sldId="447"/>
        </pc:sldMkLst>
        <pc:spChg chg="mod">
          <ac:chgData name="Hepworth, Benjamin" userId="cde9e6f0-389f-4d7b-9ead-0f333b9e02b5" providerId="ADAL" clId="{1208175B-5A11-4F4F-A2B6-326A72563BB8}" dt="2021-02-18T11:13:06.690" v="4756" actId="20577"/>
          <ac:spMkLst>
            <pc:docMk/>
            <pc:sldMk cId="337114715" sldId="447"/>
            <ac:spMk id="2" creationId="{D591F8C6-0EEC-44B3-889D-F2B744FC4F40}"/>
          </ac:spMkLst>
        </pc:spChg>
        <pc:spChg chg="mod">
          <ac:chgData name="Hepworth, Benjamin" userId="cde9e6f0-389f-4d7b-9ead-0f333b9e02b5" providerId="ADAL" clId="{1208175B-5A11-4F4F-A2B6-326A72563BB8}" dt="2021-02-18T11:56:47.305" v="5963" actId="20577"/>
          <ac:spMkLst>
            <pc:docMk/>
            <pc:sldMk cId="337114715" sldId="447"/>
            <ac:spMk id="3" creationId="{DC65660B-4FD7-4064-B277-2EF5ADB8823D}"/>
          </ac:spMkLst>
        </pc:spChg>
      </pc:sldChg>
      <pc:sldChg chg="modSp add">
        <pc:chgData name="Hepworth, Benjamin" userId="cde9e6f0-389f-4d7b-9ead-0f333b9e02b5" providerId="ADAL" clId="{1208175B-5A11-4F4F-A2B6-326A72563BB8}" dt="2021-02-18T11:39:32.833" v="5411" actId="20577"/>
        <pc:sldMkLst>
          <pc:docMk/>
          <pc:sldMk cId="4283802706" sldId="448"/>
        </pc:sldMkLst>
        <pc:spChg chg="mod">
          <ac:chgData name="Hepworth, Benjamin" userId="cde9e6f0-389f-4d7b-9ead-0f333b9e02b5" providerId="ADAL" clId="{1208175B-5A11-4F4F-A2B6-326A72563BB8}" dt="2021-02-18T11:37:20.817" v="5406" actId="20577"/>
          <ac:spMkLst>
            <pc:docMk/>
            <pc:sldMk cId="4283802706" sldId="448"/>
            <ac:spMk id="9" creationId="{A7F516A2-9591-4C7E-B4AE-5BD51A09D082}"/>
          </ac:spMkLst>
        </pc:spChg>
        <pc:spChg chg="mod">
          <ac:chgData name="Hepworth, Benjamin" userId="cde9e6f0-389f-4d7b-9ead-0f333b9e02b5" providerId="ADAL" clId="{1208175B-5A11-4F4F-A2B6-326A72563BB8}" dt="2021-02-18T11:39:32.833" v="5411" actId="20577"/>
          <ac:spMkLst>
            <pc:docMk/>
            <pc:sldMk cId="4283802706" sldId="448"/>
            <ac:spMk id="10" creationId="{A5FEFC09-ABF9-4DB9-8852-F6A1E30FEB85}"/>
          </ac:spMkLst>
        </pc:spChg>
      </pc:sldChg>
      <pc:sldChg chg="modSp add">
        <pc:chgData name="Hepworth, Benjamin" userId="cde9e6f0-389f-4d7b-9ead-0f333b9e02b5" providerId="ADAL" clId="{1208175B-5A11-4F4F-A2B6-326A72563BB8}" dt="2021-02-18T11:49:08.324" v="5715" actId="207"/>
        <pc:sldMkLst>
          <pc:docMk/>
          <pc:sldMk cId="3076144861" sldId="449"/>
        </pc:sldMkLst>
        <pc:spChg chg="mod">
          <ac:chgData name="Hepworth, Benjamin" userId="cde9e6f0-389f-4d7b-9ead-0f333b9e02b5" providerId="ADAL" clId="{1208175B-5A11-4F4F-A2B6-326A72563BB8}" dt="2021-02-18T11:43:04.516" v="5664" actId="20577"/>
          <ac:spMkLst>
            <pc:docMk/>
            <pc:sldMk cId="3076144861" sldId="449"/>
            <ac:spMk id="9" creationId="{A7F516A2-9591-4C7E-B4AE-5BD51A09D082}"/>
          </ac:spMkLst>
        </pc:spChg>
        <pc:spChg chg="mod">
          <ac:chgData name="Hepworth, Benjamin" userId="cde9e6f0-389f-4d7b-9ead-0f333b9e02b5" providerId="ADAL" clId="{1208175B-5A11-4F4F-A2B6-326A72563BB8}" dt="2021-02-18T11:49:08.324" v="5715" actId="207"/>
          <ac:spMkLst>
            <pc:docMk/>
            <pc:sldMk cId="3076144861" sldId="449"/>
            <ac:spMk id="10" creationId="{A5FEFC09-ABF9-4DB9-8852-F6A1E30FEB85}"/>
          </ac:spMkLst>
        </pc:spChg>
      </pc:sldChg>
      <pc:sldChg chg="addSp modSp add">
        <pc:chgData name="Hepworth, Benjamin" userId="cde9e6f0-389f-4d7b-9ead-0f333b9e02b5" providerId="ADAL" clId="{1208175B-5A11-4F4F-A2B6-326A72563BB8}" dt="2021-02-18T12:23:56.099" v="6130"/>
        <pc:sldMkLst>
          <pc:docMk/>
          <pc:sldMk cId="652471412" sldId="450"/>
        </pc:sldMkLst>
        <pc:spChg chg="mod">
          <ac:chgData name="Hepworth, Benjamin" userId="cde9e6f0-389f-4d7b-9ead-0f333b9e02b5" providerId="ADAL" clId="{1208175B-5A11-4F4F-A2B6-326A72563BB8}" dt="2021-02-18T12:23:45.803" v="6127" actId="207"/>
          <ac:spMkLst>
            <pc:docMk/>
            <pc:sldMk cId="652471412" sldId="450"/>
            <ac:spMk id="3" creationId="{DC65660B-4FD7-4064-B277-2EF5ADB8823D}"/>
          </ac:spMkLst>
        </pc:spChg>
        <pc:graphicFrameChg chg="add">
          <ac:chgData name="Hepworth, Benjamin" userId="cde9e6f0-389f-4d7b-9ead-0f333b9e02b5" providerId="ADAL" clId="{1208175B-5A11-4F4F-A2B6-326A72563BB8}" dt="2021-02-18T12:23:56.099" v="6130"/>
          <ac:graphicFrameMkLst>
            <pc:docMk/>
            <pc:sldMk cId="652471412" sldId="450"/>
            <ac:graphicFrameMk id="7" creationId="{1BD3ADF1-A00E-4721-AF1D-1D7079C38A28}"/>
          </ac:graphicFrameMkLst>
        </pc:graphicFrameChg>
      </pc:sldChg>
    </pc:docChg>
  </pc:docChgLst>
  <pc:docChgLst>
    <pc:chgData name="Summerfield, Amy" userId="S::amy.summerfield@justice.gov.uk::f875ac19-f254-4e5e-b24a-88045ae57db3" providerId="AD" clId="Web-{0B8E2374-EE71-EB77-3161-A62B53DBCD14}"/>
    <pc:docChg chg="modSld">
      <pc:chgData name="Summerfield, Amy" userId="S::amy.summerfield@justice.gov.uk::f875ac19-f254-4e5e-b24a-88045ae57db3" providerId="AD" clId="Web-{0B8E2374-EE71-EB77-3161-A62B53DBCD14}" dt="2021-02-22T10:32:56.165" v="167" actId="20577"/>
      <pc:docMkLst>
        <pc:docMk/>
      </pc:docMkLst>
      <pc:sldChg chg="modSp">
        <pc:chgData name="Summerfield, Amy" userId="S::amy.summerfield@justice.gov.uk::f875ac19-f254-4e5e-b24a-88045ae57db3" providerId="AD" clId="Web-{0B8E2374-EE71-EB77-3161-A62B53DBCD14}" dt="2021-02-22T10:09:13.979" v="1" actId="20577"/>
        <pc:sldMkLst>
          <pc:docMk/>
          <pc:sldMk cId="787449416" sldId="256"/>
        </pc:sldMkLst>
        <pc:spChg chg="mod">
          <ac:chgData name="Summerfield, Amy" userId="S::amy.summerfield@justice.gov.uk::f875ac19-f254-4e5e-b24a-88045ae57db3" providerId="AD" clId="Web-{0B8E2374-EE71-EB77-3161-A62B53DBCD14}" dt="2021-02-22T10:09:13.979" v="1" actId="20577"/>
          <ac:spMkLst>
            <pc:docMk/>
            <pc:sldMk cId="787449416" sldId="256"/>
            <ac:spMk id="2" creationId="{694DE219-BB86-4162-A0CB-E2D61D37C3A6}"/>
          </ac:spMkLst>
        </pc:spChg>
      </pc:sldChg>
      <pc:sldChg chg="modSp">
        <pc:chgData name="Summerfield, Amy" userId="S::amy.summerfield@justice.gov.uk::f875ac19-f254-4e5e-b24a-88045ae57db3" providerId="AD" clId="Web-{0B8E2374-EE71-EB77-3161-A62B53DBCD14}" dt="2021-02-22T10:21:21.471" v="75" actId="20577"/>
        <pc:sldMkLst>
          <pc:docMk/>
          <pc:sldMk cId="2220044123" sldId="267"/>
        </pc:sldMkLst>
        <pc:spChg chg="mod">
          <ac:chgData name="Summerfield, Amy" userId="S::amy.summerfield@justice.gov.uk::f875ac19-f254-4e5e-b24a-88045ae57db3" providerId="AD" clId="Web-{0B8E2374-EE71-EB77-3161-A62B53DBCD14}" dt="2021-02-22T10:21:21.471" v="75" actId="20577"/>
          <ac:spMkLst>
            <pc:docMk/>
            <pc:sldMk cId="2220044123" sldId="267"/>
            <ac:spMk id="3" creationId="{DC65660B-4FD7-4064-B277-2EF5ADB8823D}"/>
          </ac:spMkLst>
        </pc:spChg>
        <pc:spChg chg="mod">
          <ac:chgData name="Summerfield, Amy" userId="S::amy.summerfield@justice.gov.uk::f875ac19-f254-4e5e-b24a-88045ae57db3" providerId="AD" clId="Web-{0B8E2374-EE71-EB77-3161-A62B53DBCD14}" dt="2021-02-22T10:21:16.205" v="74" actId="20577"/>
          <ac:spMkLst>
            <pc:docMk/>
            <pc:sldMk cId="2220044123" sldId="267"/>
            <ac:spMk id="5" creationId="{80E0FA5E-7071-45AF-BC0D-EEAE12409F27}"/>
          </ac:spMkLst>
        </pc:spChg>
      </pc:sldChg>
      <pc:sldChg chg="modSp">
        <pc:chgData name="Summerfield, Amy" userId="S::amy.summerfield@justice.gov.uk::f875ac19-f254-4e5e-b24a-88045ae57db3" providerId="AD" clId="Web-{0B8E2374-EE71-EB77-3161-A62B53DBCD14}" dt="2021-02-22T10:24:10.383" v="90" actId="20577"/>
        <pc:sldMkLst>
          <pc:docMk/>
          <pc:sldMk cId="493384253" sldId="269"/>
        </pc:sldMkLst>
        <pc:spChg chg="mod">
          <ac:chgData name="Summerfield, Amy" userId="S::amy.summerfield@justice.gov.uk::f875ac19-f254-4e5e-b24a-88045ae57db3" providerId="AD" clId="Web-{0B8E2374-EE71-EB77-3161-A62B53DBCD14}" dt="2021-02-22T10:24:10.383" v="90" actId="20577"/>
          <ac:spMkLst>
            <pc:docMk/>
            <pc:sldMk cId="493384253" sldId="269"/>
            <ac:spMk id="2" creationId="{D591F8C6-0EEC-44B3-889D-F2B744FC4F40}"/>
          </ac:spMkLst>
        </pc:spChg>
      </pc:sldChg>
      <pc:sldChg chg="modSp">
        <pc:chgData name="Summerfield, Amy" userId="S::amy.summerfield@justice.gov.uk::f875ac19-f254-4e5e-b24a-88045ae57db3" providerId="AD" clId="Web-{0B8E2374-EE71-EB77-3161-A62B53DBCD14}" dt="2021-02-22T10:20:36.954" v="67" actId="20577"/>
        <pc:sldMkLst>
          <pc:docMk/>
          <pc:sldMk cId="3584651270" sldId="271"/>
        </pc:sldMkLst>
        <pc:spChg chg="mod">
          <ac:chgData name="Summerfield, Amy" userId="S::amy.summerfield@justice.gov.uk::f875ac19-f254-4e5e-b24a-88045ae57db3" providerId="AD" clId="Web-{0B8E2374-EE71-EB77-3161-A62B53DBCD14}" dt="2021-02-22T10:18:15.997" v="50" actId="20577"/>
          <ac:spMkLst>
            <pc:docMk/>
            <pc:sldMk cId="3584651270" sldId="271"/>
            <ac:spMk id="3" creationId="{DC65660B-4FD7-4064-B277-2EF5ADB8823D}"/>
          </ac:spMkLst>
        </pc:spChg>
        <pc:spChg chg="mod">
          <ac:chgData name="Summerfield, Amy" userId="S::amy.summerfield@justice.gov.uk::f875ac19-f254-4e5e-b24a-88045ae57db3" providerId="AD" clId="Web-{0B8E2374-EE71-EB77-3161-A62B53DBCD14}" dt="2021-02-22T10:20:36.954" v="67" actId="20577"/>
          <ac:spMkLst>
            <pc:docMk/>
            <pc:sldMk cId="3584651270" sldId="271"/>
            <ac:spMk id="5" creationId="{80E0FA5E-7071-45AF-BC0D-EEAE12409F27}"/>
          </ac:spMkLst>
        </pc:spChg>
      </pc:sldChg>
      <pc:sldChg chg="modSp">
        <pc:chgData name="Summerfield, Amy" userId="S::amy.summerfield@justice.gov.uk::f875ac19-f254-4e5e-b24a-88045ae57db3" providerId="AD" clId="Web-{0B8E2374-EE71-EB77-3161-A62B53DBCD14}" dt="2021-02-22T10:20:41.970" v="68" actId="20577"/>
        <pc:sldMkLst>
          <pc:docMk/>
          <pc:sldMk cId="3844377619" sldId="272"/>
        </pc:sldMkLst>
        <pc:spChg chg="mod">
          <ac:chgData name="Summerfield, Amy" userId="S::amy.summerfield@justice.gov.uk::f875ac19-f254-4e5e-b24a-88045ae57db3" providerId="AD" clId="Web-{0B8E2374-EE71-EB77-3161-A62B53DBCD14}" dt="2021-02-22T10:16:50.056" v="41" actId="20577"/>
          <ac:spMkLst>
            <pc:docMk/>
            <pc:sldMk cId="3844377619" sldId="272"/>
            <ac:spMk id="3" creationId="{DC65660B-4FD7-4064-B277-2EF5ADB8823D}"/>
          </ac:spMkLst>
        </pc:spChg>
        <pc:spChg chg="mod">
          <ac:chgData name="Summerfield, Amy" userId="S::amy.summerfield@justice.gov.uk::f875ac19-f254-4e5e-b24a-88045ae57db3" providerId="AD" clId="Web-{0B8E2374-EE71-EB77-3161-A62B53DBCD14}" dt="2021-02-22T10:20:41.970" v="68" actId="20577"/>
          <ac:spMkLst>
            <pc:docMk/>
            <pc:sldMk cId="3844377619" sldId="272"/>
            <ac:spMk id="5" creationId="{80E0FA5E-7071-45AF-BC0D-EEAE12409F27}"/>
          </ac:spMkLst>
        </pc:spChg>
      </pc:sldChg>
      <pc:sldChg chg="modSp">
        <pc:chgData name="Summerfield, Amy" userId="S::amy.summerfield@justice.gov.uk::f875ac19-f254-4e5e-b24a-88045ae57db3" providerId="AD" clId="Web-{0B8E2374-EE71-EB77-3161-A62B53DBCD14}" dt="2021-02-22T10:26:45.028" v="100" actId="20577"/>
        <pc:sldMkLst>
          <pc:docMk/>
          <pc:sldMk cId="1086347784" sldId="274"/>
        </pc:sldMkLst>
        <pc:spChg chg="mod">
          <ac:chgData name="Summerfield, Amy" userId="S::amy.summerfield@justice.gov.uk::f875ac19-f254-4e5e-b24a-88045ae57db3" providerId="AD" clId="Web-{0B8E2374-EE71-EB77-3161-A62B53DBCD14}" dt="2021-02-22T10:24:25.165" v="97" actId="20577"/>
          <ac:spMkLst>
            <pc:docMk/>
            <pc:sldMk cId="1086347784" sldId="274"/>
            <ac:spMk id="2" creationId="{D591F8C6-0EEC-44B3-889D-F2B744FC4F40}"/>
          </ac:spMkLst>
        </pc:spChg>
        <pc:spChg chg="mod">
          <ac:chgData name="Summerfield, Amy" userId="S::amy.summerfield@justice.gov.uk::f875ac19-f254-4e5e-b24a-88045ae57db3" providerId="AD" clId="Web-{0B8E2374-EE71-EB77-3161-A62B53DBCD14}" dt="2021-02-22T10:26:45.028" v="100" actId="20577"/>
          <ac:spMkLst>
            <pc:docMk/>
            <pc:sldMk cId="1086347784" sldId="274"/>
            <ac:spMk id="3" creationId="{DC65660B-4FD7-4064-B277-2EF5ADB8823D}"/>
          </ac:spMkLst>
        </pc:spChg>
      </pc:sldChg>
      <pc:sldChg chg="modSp">
        <pc:chgData name="Summerfield, Amy" userId="S::amy.summerfield@justice.gov.uk::f875ac19-f254-4e5e-b24a-88045ae57db3" providerId="AD" clId="Web-{0B8E2374-EE71-EB77-3161-A62B53DBCD14}" dt="2021-02-22T10:27:11.123" v="102" actId="20577"/>
        <pc:sldMkLst>
          <pc:docMk/>
          <pc:sldMk cId="3669002648" sldId="412"/>
        </pc:sldMkLst>
        <pc:spChg chg="mod">
          <ac:chgData name="Summerfield, Amy" userId="S::amy.summerfield@justice.gov.uk::f875ac19-f254-4e5e-b24a-88045ae57db3" providerId="AD" clId="Web-{0B8E2374-EE71-EB77-3161-A62B53DBCD14}" dt="2021-02-22T10:27:11.123" v="102" actId="20577"/>
          <ac:spMkLst>
            <pc:docMk/>
            <pc:sldMk cId="3669002648" sldId="412"/>
            <ac:spMk id="13" creationId="{FDCD3E49-5737-48F3-AB43-5814F96FF5C8}"/>
          </ac:spMkLst>
        </pc:spChg>
      </pc:sldChg>
      <pc:sldChg chg="modSp">
        <pc:chgData name="Summerfield, Amy" userId="S::amy.summerfield@justice.gov.uk::f875ac19-f254-4e5e-b24a-88045ae57db3" providerId="AD" clId="Web-{0B8E2374-EE71-EB77-3161-A62B53DBCD14}" dt="2021-02-22T10:23:29.257" v="82" actId="20577"/>
        <pc:sldMkLst>
          <pc:docMk/>
          <pc:sldMk cId="3264000644" sldId="413"/>
        </pc:sldMkLst>
        <pc:spChg chg="mod">
          <ac:chgData name="Summerfield, Amy" userId="S::amy.summerfield@justice.gov.uk::f875ac19-f254-4e5e-b24a-88045ae57db3" providerId="AD" clId="Web-{0B8E2374-EE71-EB77-3161-A62B53DBCD14}" dt="2021-02-22T10:23:29.257" v="82" actId="20577"/>
          <ac:spMkLst>
            <pc:docMk/>
            <pc:sldMk cId="3264000644" sldId="413"/>
            <ac:spMk id="4" creationId="{20642386-80C0-4278-ADAD-CDEFBEDB568D}"/>
          </ac:spMkLst>
        </pc:spChg>
      </pc:sldChg>
      <pc:sldChg chg="modSp">
        <pc:chgData name="Summerfield, Amy" userId="S::amy.summerfield@justice.gov.uk::f875ac19-f254-4e5e-b24a-88045ae57db3" providerId="AD" clId="Web-{0B8E2374-EE71-EB77-3161-A62B53DBCD14}" dt="2021-02-22T10:15:08.444" v="25" actId="20577"/>
        <pc:sldMkLst>
          <pc:docMk/>
          <pc:sldMk cId="875525367" sldId="414"/>
        </pc:sldMkLst>
        <pc:spChg chg="mod">
          <ac:chgData name="Summerfield, Amy" userId="S::amy.summerfield@justice.gov.uk::f875ac19-f254-4e5e-b24a-88045ae57db3" providerId="AD" clId="Web-{0B8E2374-EE71-EB77-3161-A62B53DBCD14}" dt="2021-02-22T10:15:08.444" v="25" actId="20577"/>
          <ac:spMkLst>
            <pc:docMk/>
            <pc:sldMk cId="875525367" sldId="414"/>
            <ac:spMk id="4" creationId="{20642386-80C0-4278-ADAD-CDEFBEDB568D}"/>
          </ac:spMkLst>
        </pc:spChg>
      </pc:sldChg>
      <pc:sldChg chg="modSp">
        <pc:chgData name="Summerfield, Amy" userId="S::amy.summerfield@justice.gov.uk::f875ac19-f254-4e5e-b24a-88045ae57db3" providerId="AD" clId="Web-{0B8E2374-EE71-EB77-3161-A62B53DBCD14}" dt="2021-02-22T10:32:56.165" v="167" actId="20577"/>
        <pc:sldMkLst>
          <pc:docMk/>
          <pc:sldMk cId="2104717614" sldId="418"/>
        </pc:sldMkLst>
        <pc:spChg chg="mod">
          <ac:chgData name="Summerfield, Amy" userId="S::amy.summerfield@justice.gov.uk::f875ac19-f254-4e5e-b24a-88045ae57db3" providerId="AD" clId="Web-{0B8E2374-EE71-EB77-3161-A62B53DBCD14}" dt="2021-02-22T10:32:56.165" v="167" actId="20577"/>
          <ac:spMkLst>
            <pc:docMk/>
            <pc:sldMk cId="2104717614" sldId="418"/>
            <ac:spMk id="3" creationId="{DC65660B-4FD7-4064-B277-2EF5ADB8823D}"/>
          </ac:spMkLst>
        </pc:spChg>
      </pc:sldChg>
      <pc:sldChg chg="modSp">
        <pc:chgData name="Summerfield, Amy" userId="S::amy.summerfield@justice.gov.uk::f875ac19-f254-4e5e-b24a-88045ae57db3" providerId="AD" clId="Web-{0B8E2374-EE71-EB77-3161-A62B53DBCD14}" dt="2021-02-22T10:20:31.595" v="66" actId="20577"/>
        <pc:sldMkLst>
          <pc:docMk/>
          <pc:sldMk cId="326376008" sldId="419"/>
        </pc:sldMkLst>
        <pc:spChg chg="mod">
          <ac:chgData name="Summerfield, Amy" userId="S::amy.summerfield@justice.gov.uk::f875ac19-f254-4e5e-b24a-88045ae57db3" providerId="AD" clId="Web-{0B8E2374-EE71-EB77-3161-A62B53DBCD14}" dt="2021-02-22T10:20:31.595" v="66" actId="20577"/>
          <ac:spMkLst>
            <pc:docMk/>
            <pc:sldMk cId="326376008" sldId="419"/>
            <ac:spMk id="2" creationId="{364DDA31-FA85-47D9-BDEC-64590A9A45A6}"/>
          </ac:spMkLst>
        </pc:spChg>
      </pc:sldChg>
      <pc:sldChg chg="modSp">
        <pc:chgData name="Summerfield, Amy" userId="S::amy.summerfield@justice.gov.uk::f875ac19-f254-4e5e-b24a-88045ae57db3" providerId="AD" clId="Web-{0B8E2374-EE71-EB77-3161-A62B53DBCD14}" dt="2021-02-22T10:20:51.783" v="70" actId="20577"/>
        <pc:sldMkLst>
          <pc:docMk/>
          <pc:sldMk cId="2455159884" sldId="420"/>
        </pc:sldMkLst>
        <pc:spChg chg="mod">
          <ac:chgData name="Summerfield, Amy" userId="S::amy.summerfield@justice.gov.uk::f875ac19-f254-4e5e-b24a-88045ae57db3" providerId="AD" clId="Web-{0B8E2374-EE71-EB77-3161-A62B53DBCD14}" dt="2021-02-22T10:12:18.251" v="14" actId="20577"/>
          <ac:spMkLst>
            <pc:docMk/>
            <pc:sldMk cId="2455159884" sldId="420"/>
            <ac:spMk id="2" creationId="{D591F8C6-0EEC-44B3-889D-F2B744FC4F40}"/>
          </ac:spMkLst>
        </pc:spChg>
        <pc:spChg chg="mod">
          <ac:chgData name="Summerfield, Amy" userId="S::amy.summerfield@justice.gov.uk::f875ac19-f254-4e5e-b24a-88045ae57db3" providerId="AD" clId="Web-{0B8E2374-EE71-EB77-3161-A62B53DBCD14}" dt="2021-02-22T10:13:50.441" v="22" actId="20577"/>
          <ac:spMkLst>
            <pc:docMk/>
            <pc:sldMk cId="2455159884" sldId="420"/>
            <ac:spMk id="3" creationId="{DC65660B-4FD7-4064-B277-2EF5ADB8823D}"/>
          </ac:spMkLst>
        </pc:spChg>
        <pc:spChg chg="mod">
          <ac:chgData name="Summerfield, Amy" userId="S::amy.summerfield@justice.gov.uk::f875ac19-f254-4e5e-b24a-88045ae57db3" providerId="AD" clId="Web-{0B8E2374-EE71-EB77-3161-A62B53DBCD14}" dt="2021-02-22T10:20:51.783" v="70" actId="20577"/>
          <ac:spMkLst>
            <pc:docMk/>
            <pc:sldMk cId="2455159884" sldId="420"/>
            <ac:spMk id="5" creationId="{80E0FA5E-7071-45AF-BC0D-EEAE12409F27}"/>
          </ac:spMkLst>
        </pc:spChg>
      </pc:sldChg>
      <pc:sldChg chg="modSp">
        <pc:chgData name="Summerfield, Amy" userId="S::amy.summerfield@justice.gov.uk::f875ac19-f254-4e5e-b24a-88045ae57db3" providerId="AD" clId="Web-{0B8E2374-EE71-EB77-3161-A62B53DBCD14}" dt="2021-02-22T10:20:26.501" v="65" actId="20577"/>
        <pc:sldMkLst>
          <pc:docMk/>
          <pc:sldMk cId="2672077683" sldId="421"/>
        </pc:sldMkLst>
        <pc:spChg chg="mod">
          <ac:chgData name="Summerfield, Amy" userId="S::amy.summerfield@justice.gov.uk::f875ac19-f254-4e5e-b24a-88045ae57db3" providerId="AD" clId="Web-{0B8E2374-EE71-EB77-3161-A62B53DBCD14}" dt="2021-02-22T10:20:26.501" v="65" actId="20577"/>
          <ac:spMkLst>
            <pc:docMk/>
            <pc:sldMk cId="2672077683" sldId="421"/>
            <ac:spMk id="2" creationId="{B4DCEB4C-F9B2-4309-B42D-3369EDFBDFB6}"/>
          </ac:spMkLst>
        </pc:spChg>
      </pc:sldChg>
      <pc:sldChg chg="modSp">
        <pc:chgData name="Summerfield, Amy" userId="S::amy.summerfield@justice.gov.uk::f875ac19-f254-4e5e-b24a-88045ae57db3" providerId="AD" clId="Web-{0B8E2374-EE71-EB77-3161-A62B53DBCD14}" dt="2021-02-22T10:20:21.032" v="64" actId="20577"/>
        <pc:sldMkLst>
          <pc:docMk/>
          <pc:sldMk cId="1217011947" sldId="440"/>
        </pc:sldMkLst>
        <pc:spChg chg="mod">
          <ac:chgData name="Summerfield, Amy" userId="S::amy.summerfield@justice.gov.uk::f875ac19-f254-4e5e-b24a-88045ae57db3" providerId="AD" clId="Web-{0B8E2374-EE71-EB77-3161-A62B53DBCD14}" dt="2021-02-22T10:20:21.032" v="64" actId="20577"/>
          <ac:spMkLst>
            <pc:docMk/>
            <pc:sldMk cId="1217011947" sldId="440"/>
            <ac:spMk id="2" creationId="{23E01112-CD96-491B-9C0D-4DCB41C7B9D3}"/>
          </ac:spMkLst>
        </pc:spChg>
      </pc:sldChg>
      <pc:sldChg chg="modSp">
        <pc:chgData name="Summerfield, Amy" userId="S::amy.summerfield@justice.gov.uk::f875ac19-f254-4e5e-b24a-88045ae57db3" providerId="AD" clId="Web-{0B8E2374-EE71-EB77-3161-A62B53DBCD14}" dt="2021-02-22T10:21:09.830" v="73" actId="20577"/>
        <pc:sldMkLst>
          <pc:docMk/>
          <pc:sldMk cId="1443984672" sldId="442"/>
        </pc:sldMkLst>
        <pc:spChg chg="mod">
          <ac:chgData name="Summerfield, Amy" userId="S::amy.summerfield@justice.gov.uk::f875ac19-f254-4e5e-b24a-88045ae57db3" providerId="AD" clId="Web-{0B8E2374-EE71-EB77-3161-A62B53DBCD14}" dt="2021-02-22T10:09:41.058" v="5" actId="20577"/>
          <ac:spMkLst>
            <pc:docMk/>
            <pc:sldMk cId="1443984672" sldId="442"/>
            <ac:spMk id="2" creationId="{D591F8C6-0EEC-44B3-889D-F2B744FC4F40}"/>
          </ac:spMkLst>
        </pc:spChg>
        <pc:spChg chg="mod">
          <ac:chgData name="Summerfield, Amy" userId="S::amy.summerfield@justice.gov.uk::f875ac19-f254-4e5e-b24a-88045ae57db3" providerId="AD" clId="Web-{0B8E2374-EE71-EB77-3161-A62B53DBCD14}" dt="2021-02-22T10:21:09.830" v="73" actId="20577"/>
          <ac:spMkLst>
            <pc:docMk/>
            <pc:sldMk cId="1443984672" sldId="442"/>
            <ac:spMk id="5" creationId="{80E0FA5E-7071-45AF-BC0D-EEAE12409F27}"/>
          </ac:spMkLst>
        </pc:spChg>
      </pc:sldChg>
      <pc:sldChg chg="modSp">
        <pc:chgData name="Summerfield, Amy" userId="S::amy.summerfield@justice.gov.uk::f875ac19-f254-4e5e-b24a-88045ae57db3" providerId="AD" clId="Web-{0B8E2374-EE71-EB77-3161-A62B53DBCD14}" dt="2021-02-22T10:20:47.017" v="69" actId="20577"/>
        <pc:sldMkLst>
          <pc:docMk/>
          <pc:sldMk cId="3099166940" sldId="443"/>
        </pc:sldMkLst>
        <pc:spChg chg="mod">
          <ac:chgData name="Summerfield, Amy" userId="S::amy.summerfield@justice.gov.uk::f875ac19-f254-4e5e-b24a-88045ae57db3" providerId="AD" clId="Web-{0B8E2374-EE71-EB77-3161-A62B53DBCD14}" dt="2021-02-22T10:14:45.584" v="24" actId="20577"/>
          <ac:spMkLst>
            <pc:docMk/>
            <pc:sldMk cId="3099166940" sldId="443"/>
            <ac:spMk id="2" creationId="{D591F8C6-0EEC-44B3-889D-F2B744FC4F40}"/>
          </ac:spMkLst>
        </pc:spChg>
        <pc:spChg chg="mod">
          <ac:chgData name="Summerfield, Amy" userId="S::amy.summerfield@justice.gov.uk::f875ac19-f254-4e5e-b24a-88045ae57db3" providerId="AD" clId="Web-{0B8E2374-EE71-EB77-3161-A62B53DBCD14}" dt="2021-02-22T10:20:47.017" v="69" actId="20577"/>
          <ac:spMkLst>
            <pc:docMk/>
            <pc:sldMk cId="3099166940" sldId="443"/>
            <ac:spMk id="5" creationId="{80E0FA5E-7071-45AF-BC0D-EEAE12409F27}"/>
          </ac:spMkLst>
        </pc:spChg>
      </pc:sldChg>
      <pc:sldChg chg="modSp">
        <pc:chgData name="Summerfield, Amy" userId="S::amy.summerfield@justice.gov.uk::f875ac19-f254-4e5e-b24a-88045ae57db3" providerId="AD" clId="Web-{0B8E2374-EE71-EB77-3161-A62B53DBCD14}" dt="2021-02-22T10:21:03.283" v="72" actId="20577"/>
        <pc:sldMkLst>
          <pc:docMk/>
          <pc:sldMk cId="3851262126" sldId="444"/>
        </pc:sldMkLst>
        <pc:spChg chg="mod">
          <ac:chgData name="Summerfield, Amy" userId="S::amy.summerfield@justice.gov.uk::f875ac19-f254-4e5e-b24a-88045ae57db3" providerId="AD" clId="Web-{0B8E2374-EE71-EB77-3161-A62B53DBCD14}" dt="2021-02-22T10:09:49.746" v="6" actId="20577"/>
          <ac:spMkLst>
            <pc:docMk/>
            <pc:sldMk cId="3851262126" sldId="444"/>
            <ac:spMk id="2" creationId="{D591F8C6-0EEC-44B3-889D-F2B744FC4F40}"/>
          </ac:spMkLst>
        </pc:spChg>
        <pc:spChg chg="mod">
          <ac:chgData name="Summerfield, Amy" userId="S::amy.summerfield@justice.gov.uk::f875ac19-f254-4e5e-b24a-88045ae57db3" providerId="AD" clId="Web-{0B8E2374-EE71-EB77-3161-A62B53DBCD14}" dt="2021-02-22T10:11:20.468" v="11" actId="20577"/>
          <ac:spMkLst>
            <pc:docMk/>
            <pc:sldMk cId="3851262126" sldId="444"/>
            <ac:spMk id="3" creationId="{DC65660B-4FD7-4064-B277-2EF5ADB8823D}"/>
          </ac:spMkLst>
        </pc:spChg>
        <pc:spChg chg="mod">
          <ac:chgData name="Summerfield, Amy" userId="S::amy.summerfield@justice.gov.uk::f875ac19-f254-4e5e-b24a-88045ae57db3" providerId="AD" clId="Web-{0B8E2374-EE71-EB77-3161-A62B53DBCD14}" dt="2021-02-22T10:21:03.283" v="72" actId="20577"/>
          <ac:spMkLst>
            <pc:docMk/>
            <pc:sldMk cId="3851262126" sldId="444"/>
            <ac:spMk id="5" creationId="{80E0FA5E-7071-45AF-BC0D-EEAE12409F27}"/>
          </ac:spMkLst>
        </pc:spChg>
      </pc:sldChg>
      <pc:sldChg chg="modSp">
        <pc:chgData name="Summerfield, Amy" userId="S::amy.summerfield@justice.gov.uk::f875ac19-f254-4e5e-b24a-88045ae57db3" providerId="AD" clId="Web-{0B8E2374-EE71-EB77-3161-A62B53DBCD14}" dt="2021-02-22T10:20:57.611" v="71" actId="20577"/>
        <pc:sldMkLst>
          <pc:docMk/>
          <pc:sldMk cId="2867865802" sldId="446"/>
        </pc:sldMkLst>
        <pc:spChg chg="mod">
          <ac:chgData name="Summerfield, Amy" userId="S::amy.summerfield@justice.gov.uk::f875ac19-f254-4e5e-b24a-88045ae57db3" providerId="AD" clId="Web-{0B8E2374-EE71-EB77-3161-A62B53DBCD14}" dt="2021-02-22T10:11:55.656" v="12" actId="20577"/>
          <ac:spMkLst>
            <pc:docMk/>
            <pc:sldMk cId="2867865802" sldId="446"/>
            <ac:spMk id="2" creationId="{B5AF2D40-96F4-48A5-B5D1-BC44DCF1281C}"/>
          </ac:spMkLst>
        </pc:spChg>
        <pc:spChg chg="mod">
          <ac:chgData name="Summerfield, Amy" userId="S::amy.summerfield@justice.gov.uk::f875ac19-f254-4e5e-b24a-88045ae57db3" providerId="AD" clId="Web-{0B8E2374-EE71-EB77-3161-A62B53DBCD14}" dt="2021-02-22T10:20:57.611" v="71" actId="20577"/>
          <ac:spMkLst>
            <pc:docMk/>
            <pc:sldMk cId="2867865802" sldId="446"/>
            <ac:spMk id="4" creationId="{9A410E7F-0647-464C-BA38-1179F56EBA2A}"/>
          </ac:spMkLst>
        </pc:spChg>
      </pc:sldChg>
      <pc:sldChg chg="modSp">
        <pc:chgData name="Summerfield, Amy" userId="S::amy.summerfield@justice.gov.uk::f875ac19-f254-4e5e-b24a-88045ae57db3" providerId="AD" clId="Web-{0B8E2374-EE71-EB77-3161-A62B53DBCD14}" dt="2021-02-22T10:31:26.225" v="152" actId="20577"/>
        <pc:sldMkLst>
          <pc:docMk/>
          <pc:sldMk cId="652471412" sldId="450"/>
        </pc:sldMkLst>
        <pc:spChg chg="mod">
          <ac:chgData name="Summerfield, Amy" userId="S::amy.summerfield@justice.gov.uk::f875ac19-f254-4e5e-b24a-88045ae57db3" providerId="AD" clId="Web-{0B8E2374-EE71-EB77-3161-A62B53DBCD14}" dt="2021-02-22T10:27:30.733" v="104" actId="20577"/>
          <ac:spMkLst>
            <pc:docMk/>
            <pc:sldMk cId="652471412" sldId="450"/>
            <ac:spMk id="2" creationId="{D591F8C6-0EEC-44B3-889D-F2B744FC4F40}"/>
          </ac:spMkLst>
        </pc:spChg>
        <pc:spChg chg="mod">
          <ac:chgData name="Summerfield, Amy" userId="S::amy.summerfield@justice.gov.uk::f875ac19-f254-4e5e-b24a-88045ae57db3" providerId="AD" clId="Web-{0B8E2374-EE71-EB77-3161-A62B53DBCD14}" dt="2021-02-22T10:30:57.224" v="149" actId="20577"/>
          <ac:spMkLst>
            <pc:docMk/>
            <pc:sldMk cId="652471412" sldId="450"/>
            <ac:spMk id="3" creationId="{DC65660B-4FD7-4064-B277-2EF5ADB8823D}"/>
          </ac:spMkLst>
        </pc:spChg>
        <pc:graphicFrameChg chg="modGraphic">
          <ac:chgData name="Summerfield, Amy" userId="S::amy.summerfield@justice.gov.uk::f875ac19-f254-4e5e-b24a-88045ae57db3" providerId="AD" clId="Web-{0B8E2374-EE71-EB77-3161-A62B53DBCD14}" dt="2021-02-22T10:31:26.225" v="152" actId="20577"/>
          <ac:graphicFrameMkLst>
            <pc:docMk/>
            <pc:sldMk cId="652471412" sldId="450"/>
            <ac:graphicFrameMk id="7" creationId="{1BD3ADF1-A00E-4721-AF1D-1D7079C38A2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BABFAB-A559-48BC-94FC-3C02830CF3AB}" type="doc">
      <dgm:prSet loTypeId="urn:microsoft.com/office/officeart/2017/3/layout/HorizontalPathTimeline" loCatId="process" qsTypeId="urn:microsoft.com/office/officeart/2005/8/quickstyle/simple4" qsCatId="simple" csTypeId="urn:microsoft.com/office/officeart/2005/8/colors/accent1_2" csCatId="accent1" phldr="1"/>
      <dgm:spPr/>
      <dgm:t>
        <a:bodyPr/>
        <a:lstStyle/>
        <a:p>
          <a:endParaRPr lang="en-US"/>
        </a:p>
      </dgm:t>
    </dgm:pt>
    <dgm:pt modelId="{42B92FD1-7DD6-4A94-9A50-63388B08F3AA}">
      <dgm:prSet/>
      <dgm:spPr/>
      <dgm:t>
        <a:bodyPr/>
        <a:lstStyle/>
        <a:p>
          <a:pPr>
            <a:defRPr b="1"/>
          </a:pPr>
          <a:r>
            <a:rPr lang="en-US"/>
            <a:t>June 2020</a:t>
          </a:r>
        </a:p>
      </dgm:t>
    </dgm:pt>
    <dgm:pt modelId="{FEE4F7D7-F50B-443F-9494-252AE7C973FA}" type="parTrans" cxnId="{F6B514A9-3B7F-48FE-AB03-45D5ACFA8E96}">
      <dgm:prSet/>
      <dgm:spPr/>
      <dgm:t>
        <a:bodyPr/>
        <a:lstStyle/>
        <a:p>
          <a:endParaRPr lang="en-US"/>
        </a:p>
      </dgm:t>
    </dgm:pt>
    <dgm:pt modelId="{852B8022-2CFB-4877-AF68-FA89F4ED1468}" type="sibTrans" cxnId="{F6B514A9-3B7F-48FE-AB03-45D5ACFA8E96}">
      <dgm:prSet/>
      <dgm:spPr/>
      <dgm:t>
        <a:bodyPr/>
        <a:lstStyle/>
        <a:p>
          <a:endParaRPr lang="en-US"/>
        </a:p>
      </dgm:t>
    </dgm:pt>
    <dgm:pt modelId="{66286374-4E69-4E82-83F4-90AB2B2A9503}">
      <dgm:prSet/>
      <dgm:spPr/>
      <dgm:t>
        <a:bodyPr/>
        <a:lstStyle/>
        <a:p>
          <a:pPr>
            <a:buFont typeface="Arial" panose="020B0604020202020204" pitchFamily="34" charset="0"/>
            <a:buChar char="•"/>
          </a:pPr>
          <a:r>
            <a:rPr lang="en-US"/>
            <a:t>Magistrates’ court defendant case level dataset</a:t>
          </a:r>
        </a:p>
      </dgm:t>
    </dgm:pt>
    <dgm:pt modelId="{621EC3AB-6C51-4179-993E-96C4A0448960}" type="parTrans" cxnId="{256DCA98-D139-4AC7-BB66-98F1EAB00770}">
      <dgm:prSet/>
      <dgm:spPr/>
      <dgm:t>
        <a:bodyPr/>
        <a:lstStyle/>
        <a:p>
          <a:endParaRPr lang="en-US"/>
        </a:p>
      </dgm:t>
    </dgm:pt>
    <dgm:pt modelId="{88D08E7C-C825-480F-8298-FA1836815942}" type="sibTrans" cxnId="{256DCA98-D139-4AC7-BB66-98F1EAB00770}">
      <dgm:prSet/>
      <dgm:spPr/>
      <dgm:t>
        <a:bodyPr/>
        <a:lstStyle/>
        <a:p>
          <a:endParaRPr lang="en-US"/>
        </a:p>
      </dgm:t>
    </dgm:pt>
    <dgm:pt modelId="{3CF9C345-55DD-4720-A257-9063D511732C}">
      <dgm:prSet/>
      <dgm:spPr/>
      <dgm:t>
        <a:bodyPr/>
        <a:lstStyle/>
        <a:p>
          <a:pPr>
            <a:buFont typeface="Arial" panose="020B0604020202020204" pitchFamily="34" charset="0"/>
            <a:buChar char="•"/>
          </a:pPr>
          <a:r>
            <a:rPr lang="en-US"/>
            <a:t>MoJ-DfE dataset</a:t>
          </a:r>
        </a:p>
      </dgm:t>
    </dgm:pt>
    <dgm:pt modelId="{6A312679-4BCF-40F4-AE6A-57ABF9C73738}" type="parTrans" cxnId="{414EA656-BD10-4F6B-91A3-1C3C10ED3865}">
      <dgm:prSet/>
      <dgm:spPr/>
      <dgm:t>
        <a:bodyPr/>
        <a:lstStyle/>
        <a:p>
          <a:endParaRPr lang="en-US"/>
        </a:p>
      </dgm:t>
    </dgm:pt>
    <dgm:pt modelId="{8E55515F-0321-4351-8949-CB363905D7A7}" type="sibTrans" cxnId="{414EA656-BD10-4F6B-91A3-1C3C10ED3865}">
      <dgm:prSet/>
      <dgm:spPr/>
      <dgm:t>
        <a:bodyPr/>
        <a:lstStyle/>
        <a:p>
          <a:endParaRPr lang="en-US"/>
        </a:p>
      </dgm:t>
    </dgm:pt>
    <dgm:pt modelId="{514E6C1E-55FF-47DD-B08B-B1A64A51BBAE}">
      <dgm:prSet/>
      <dgm:spPr/>
      <dgm:t>
        <a:bodyPr/>
        <a:lstStyle/>
        <a:p>
          <a:pPr>
            <a:defRPr b="1"/>
          </a:pPr>
          <a:r>
            <a:rPr lang="en-US"/>
            <a:t>Aug. 2020</a:t>
          </a:r>
        </a:p>
      </dgm:t>
    </dgm:pt>
    <dgm:pt modelId="{80CDB8F1-5E96-4BA4-B0ED-A0F2B3A21F46}" type="parTrans" cxnId="{0FF2DE6A-72A2-4A91-910E-2496DD4EC01F}">
      <dgm:prSet/>
      <dgm:spPr/>
      <dgm:t>
        <a:bodyPr/>
        <a:lstStyle/>
        <a:p>
          <a:endParaRPr lang="en-US"/>
        </a:p>
      </dgm:t>
    </dgm:pt>
    <dgm:pt modelId="{007F23C0-369A-4E1D-A076-02446B52171B}" type="sibTrans" cxnId="{0FF2DE6A-72A2-4A91-910E-2496DD4EC01F}">
      <dgm:prSet/>
      <dgm:spPr/>
      <dgm:t>
        <a:bodyPr/>
        <a:lstStyle/>
        <a:p>
          <a:endParaRPr lang="en-US"/>
        </a:p>
      </dgm:t>
    </dgm:pt>
    <dgm:pt modelId="{83D63C72-9ECC-4DA5-BB4B-AFCCEC849176}">
      <dgm:prSet/>
      <dgm:spPr/>
      <dgm:t>
        <a:bodyPr/>
        <a:lstStyle/>
        <a:p>
          <a:r>
            <a:rPr lang="en-US"/>
            <a:t>Crown Court defendant case level dataset</a:t>
          </a:r>
        </a:p>
      </dgm:t>
    </dgm:pt>
    <dgm:pt modelId="{84BE8DAC-7F50-4120-87ED-789E3B4E18B0}" type="parTrans" cxnId="{F959D2B8-13BE-4166-9E53-EA6D38BF2089}">
      <dgm:prSet/>
      <dgm:spPr/>
      <dgm:t>
        <a:bodyPr/>
        <a:lstStyle/>
        <a:p>
          <a:endParaRPr lang="en-US"/>
        </a:p>
      </dgm:t>
    </dgm:pt>
    <dgm:pt modelId="{1F042F87-3A1C-4440-B065-456D6BF1D44F}" type="sibTrans" cxnId="{F959D2B8-13BE-4166-9E53-EA6D38BF2089}">
      <dgm:prSet/>
      <dgm:spPr/>
      <dgm:t>
        <a:bodyPr/>
        <a:lstStyle/>
        <a:p>
          <a:endParaRPr lang="en-US"/>
        </a:p>
      </dgm:t>
    </dgm:pt>
    <dgm:pt modelId="{49CE87C8-F6E5-430B-AA03-F2630D264C97}">
      <dgm:prSet/>
      <dgm:spPr/>
      <dgm:t>
        <a:bodyPr/>
        <a:lstStyle/>
        <a:p>
          <a:pPr>
            <a:defRPr b="1"/>
          </a:pPr>
          <a:r>
            <a:rPr lang="en-US">
              <a:latin typeface="Arial"/>
            </a:rPr>
            <a:t>Sept</a:t>
          </a:r>
          <a:r>
            <a:rPr lang="en-US"/>
            <a:t>. 2020</a:t>
          </a:r>
        </a:p>
      </dgm:t>
    </dgm:pt>
    <dgm:pt modelId="{66762160-B6A4-41D0-BED6-E16752A24C7F}" type="parTrans" cxnId="{4CA87E98-5413-4538-9DA4-BEC992447E07}">
      <dgm:prSet/>
      <dgm:spPr/>
      <dgm:t>
        <a:bodyPr/>
        <a:lstStyle/>
        <a:p>
          <a:endParaRPr lang="en-US"/>
        </a:p>
      </dgm:t>
    </dgm:pt>
    <dgm:pt modelId="{008FA2B4-3D96-47EC-ABB7-7E0859C973D3}" type="sibTrans" cxnId="{4CA87E98-5413-4538-9DA4-BEC992447E07}">
      <dgm:prSet/>
      <dgm:spPr/>
      <dgm:t>
        <a:bodyPr/>
        <a:lstStyle/>
        <a:p>
          <a:endParaRPr lang="en-US"/>
        </a:p>
      </dgm:t>
    </dgm:pt>
    <dgm:pt modelId="{EA7E5F70-1B70-4BAE-B99C-1EA9851EC09E}">
      <dgm:prSet/>
      <dgm:spPr/>
      <dgm:t>
        <a:bodyPr/>
        <a:lstStyle/>
        <a:p>
          <a:r>
            <a:rPr lang="en-US"/>
            <a:t>Linkage of the criminal court </a:t>
          </a:r>
          <a:r>
            <a:rPr lang="en-US">
              <a:latin typeface="Arial"/>
            </a:rPr>
            <a:t>datasets</a:t>
          </a:r>
          <a:endParaRPr lang="en-US"/>
        </a:p>
      </dgm:t>
    </dgm:pt>
    <dgm:pt modelId="{E1BF98A2-6DE4-4E14-88AC-000992C4E284}" type="parTrans" cxnId="{D559DCCC-FAD1-4ACD-A0D0-B085703B4CD2}">
      <dgm:prSet/>
      <dgm:spPr/>
      <dgm:t>
        <a:bodyPr/>
        <a:lstStyle/>
        <a:p>
          <a:endParaRPr lang="en-US"/>
        </a:p>
      </dgm:t>
    </dgm:pt>
    <dgm:pt modelId="{92A074B1-A93C-40B6-BD70-51D1F1E63858}" type="sibTrans" cxnId="{D559DCCC-FAD1-4ACD-A0D0-B085703B4CD2}">
      <dgm:prSet/>
      <dgm:spPr/>
      <dgm:t>
        <a:bodyPr/>
        <a:lstStyle/>
        <a:p>
          <a:endParaRPr lang="en-US"/>
        </a:p>
      </dgm:t>
    </dgm:pt>
    <dgm:pt modelId="{81C035D3-D264-4797-9A8E-2544C4B3AAC4}">
      <dgm:prSet/>
      <dgm:spPr/>
      <dgm:t>
        <a:bodyPr/>
        <a:lstStyle/>
        <a:p>
          <a:pPr>
            <a:defRPr b="1"/>
          </a:pPr>
          <a:r>
            <a:rPr lang="en-US"/>
            <a:t>Feb. 2021</a:t>
          </a:r>
        </a:p>
      </dgm:t>
    </dgm:pt>
    <dgm:pt modelId="{DAFB5A26-A5FD-4F57-8927-A297FE5B8913}" type="parTrans" cxnId="{247C5690-25D2-4A08-B744-4725235B859E}">
      <dgm:prSet/>
      <dgm:spPr/>
      <dgm:t>
        <a:bodyPr/>
        <a:lstStyle/>
        <a:p>
          <a:endParaRPr lang="en-US"/>
        </a:p>
      </dgm:t>
    </dgm:pt>
    <dgm:pt modelId="{2B29F55A-FB74-4B7D-A8F1-81F8459F2038}" type="sibTrans" cxnId="{247C5690-25D2-4A08-B744-4725235B859E}">
      <dgm:prSet/>
      <dgm:spPr/>
      <dgm:t>
        <a:bodyPr/>
        <a:lstStyle/>
        <a:p>
          <a:endParaRPr lang="en-US"/>
        </a:p>
      </dgm:t>
    </dgm:pt>
    <dgm:pt modelId="{3EC1D018-1F83-4DBB-B614-DCEFAE3DA7D4}">
      <dgm:prSet/>
      <dgm:spPr/>
      <dgm:t>
        <a:bodyPr/>
        <a:lstStyle/>
        <a:p>
          <a:r>
            <a:rPr lang="en-US"/>
            <a:t>Prisoner custodial journey </a:t>
          </a:r>
          <a:r>
            <a:rPr lang="en-US">
              <a:latin typeface="Arial"/>
            </a:rPr>
            <a:t>dataset</a:t>
          </a:r>
          <a:endParaRPr lang="en-US"/>
        </a:p>
      </dgm:t>
    </dgm:pt>
    <dgm:pt modelId="{4E621EAE-2E13-436F-8C4C-081BE1390570}" type="parTrans" cxnId="{8E354292-D7F8-4A6A-A565-9BF60A578385}">
      <dgm:prSet/>
      <dgm:spPr/>
      <dgm:t>
        <a:bodyPr/>
        <a:lstStyle/>
        <a:p>
          <a:endParaRPr lang="en-US"/>
        </a:p>
      </dgm:t>
    </dgm:pt>
    <dgm:pt modelId="{5588F430-70E2-49F2-815E-C5E57C5405B5}" type="sibTrans" cxnId="{8E354292-D7F8-4A6A-A565-9BF60A578385}">
      <dgm:prSet/>
      <dgm:spPr/>
      <dgm:t>
        <a:bodyPr/>
        <a:lstStyle/>
        <a:p>
          <a:endParaRPr lang="en-US"/>
        </a:p>
      </dgm:t>
    </dgm:pt>
    <dgm:pt modelId="{74CBC507-F8C4-4622-BB0D-A3508352AEA4}">
      <dgm:prSet/>
      <dgm:spPr/>
      <dgm:t>
        <a:bodyPr/>
        <a:lstStyle/>
        <a:p>
          <a:pPr>
            <a:defRPr b="1"/>
          </a:pPr>
          <a:r>
            <a:rPr lang="en-US"/>
            <a:t>2021</a:t>
          </a:r>
        </a:p>
      </dgm:t>
    </dgm:pt>
    <dgm:pt modelId="{B354DEDD-9752-460F-8ECD-ACAE2E57D598}" type="parTrans" cxnId="{7E8D8A36-82F9-4077-9009-EC1E8AFEC312}">
      <dgm:prSet/>
      <dgm:spPr/>
      <dgm:t>
        <a:bodyPr/>
        <a:lstStyle/>
        <a:p>
          <a:endParaRPr lang="en-US"/>
        </a:p>
      </dgm:t>
    </dgm:pt>
    <dgm:pt modelId="{54C9B765-CE8C-4A3E-B6F2-F6F2FC9B8BD8}" type="sibTrans" cxnId="{7E8D8A36-82F9-4077-9009-EC1E8AFEC312}">
      <dgm:prSet/>
      <dgm:spPr/>
      <dgm:t>
        <a:bodyPr/>
        <a:lstStyle/>
        <a:p>
          <a:endParaRPr lang="en-US"/>
        </a:p>
      </dgm:t>
    </dgm:pt>
    <dgm:pt modelId="{82A37F88-83E6-4854-87F2-AAD72EC86DA9}">
      <dgm:prSet/>
      <dgm:spPr/>
      <dgm:t>
        <a:bodyPr/>
        <a:lstStyle/>
        <a:p>
          <a:pPr rtl="0"/>
          <a:r>
            <a:rPr lang="en-US"/>
            <a:t>Linkage of criminal courts</a:t>
          </a:r>
          <a:r>
            <a:rPr lang="en-US">
              <a:latin typeface="Arial"/>
            </a:rPr>
            <a:t>,</a:t>
          </a:r>
          <a:r>
            <a:rPr lang="en-US"/>
            <a:t> prisons and probation </a:t>
          </a:r>
          <a:r>
            <a:rPr lang="en-US">
              <a:latin typeface="Arial"/>
            </a:rPr>
            <a:t>datasets</a:t>
          </a:r>
        </a:p>
      </dgm:t>
    </dgm:pt>
    <dgm:pt modelId="{A413C9A3-DBB9-4715-8D4F-368118196533}" type="parTrans" cxnId="{870BDC44-1E95-46AF-B896-1CF9A341AAD7}">
      <dgm:prSet/>
      <dgm:spPr/>
      <dgm:t>
        <a:bodyPr/>
        <a:lstStyle/>
        <a:p>
          <a:endParaRPr lang="en-US"/>
        </a:p>
      </dgm:t>
    </dgm:pt>
    <dgm:pt modelId="{BF82C22D-51FA-4B11-A3A2-87E802F0B1DC}" type="sibTrans" cxnId="{870BDC44-1E95-46AF-B896-1CF9A341AAD7}">
      <dgm:prSet/>
      <dgm:spPr/>
      <dgm:t>
        <a:bodyPr/>
        <a:lstStyle/>
        <a:p>
          <a:endParaRPr lang="en-US"/>
        </a:p>
      </dgm:t>
    </dgm:pt>
    <dgm:pt modelId="{8C147AE9-BFE6-4BB1-A42F-92E98D8C7EF8}">
      <dgm:prSet/>
      <dgm:spPr/>
      <dgm:t>
        <a:bodyPr/>
        <a:lstStyle/>
        <a:p>
          <a:pPr rtl="0"/>
          <a:r>
            <a:rPr lang="en-US"/>
            <a:t>Family </a:t>
          </a:r>
          <a:r>
            <a:rPr lang="en-US">
              <a:latin typeface="Arial"/>
            </a:rPr>
            <a:t>justice dataset </a:t>
          </a:r>
          <a:endParaRPr lang="en-US"/>
        </a:p>
      </dgm:t>
    </dgm:pt>
    <dgm:pt modelId="{99DA92E0-2BD3-4F86-9D8A-07C5F67A4C6F}" type="parTrans" cxnId="{59B50018-EE02-4E9F-B1EB-92FA21A7D265}">
      <dgm:prSet/>
      <dgm:spPr/>
      <dgm:t>
        <a:bodyPr/>
        <a:lstStyle/>
        <a:p>
          <a:endParaRPr lang="en-US"/>
        </a:p>
      </dgm:t>
    </dgm:pt>
    <dgm:pt modelId="{69C34119-19A5-4142-BDFC-82B8F04701D0}" type="sibTrans" cxnId="{59B50018-EE02-4E9F-B1EB-92FA21A7D265}">
      <dgm:prSet/>
      <dgm:spPr/>
      <dgm:t>
        <a:bodyPr/>
        <a:lstStyle/>
        <a:p>
          <a:endParaRPr lang="en-US"/>
        </a:p>
      </dgm:t>
    </dgm:pt>
    <dgm:pt modelId="{E177FEE4-651C-4852-9C87-134D4694AAEE}">
      <dgm:prSet/>
      <dgm:spPr/>
      <dgm:t>
        <a:bodyPr/>
        <a:lstStyle/>
        <a:p>
          <a:endParaRPr lang="en-US"/>
        </a:p>
      </dgm:t>
    </dgm:pt>
    <dgm:pt modelId="{7403E1D1-8478-4255-87F6-2BBF029DFC3D}" type="parTrans" cxnId="{034F9161-0BF7-4068-A478-9F6E2A0B0D9B}">
      <dgm:prSet/>
      <dgm:spPr/>
      <dgm:t>
        <a:bodyPr/>
        <a:lstStyle/>
        <a:p>
          <a:endParaRPr lang="en-US"/>
        </a:p>
      </dgm:t>
    </dgm:pt>
    <dgm:pt modelId="{887D01E7-D113-4B7B-AA73-D3382ABFF92A}" type="sibTrans" cxnId="{034F9161-0BF7-4068-A478-9F6E2A0B0D9B}">
      <dgm:prSet/>
      <dgm:spPr/>
      <dgm:t>
        <a:bodyPr/>
        <a:lstStyle/>
        <a:p>
          <a:endParaRPr lang="en-US"/>
        </a:p>
      </dgm:t>
    </dgm:pt>
    <dgm:pt modelId="{50941748-773B-4A57-9875-7F59ED60F33E}">
      <dgm:prSet/>
      <dgm:spPr/>
      <dgm:t>
        <a:bodyPr/>
        <a:lstStyle/>
        <a:p>
          <a:pPr>
            <a:defRPr b="1"/>
          </a:pPr>
          <a:r>
            <a:rPr lang="en-US"/>
            <a:t>2022</a:t>
          </a:r>
        </a:p>
      </dgm:t>
    </dgm:pt>
    <dgm:pt modelId="{BC1F6508-78A6-490B-BA6B-9663D60A1992}" type="parTrans" cxnId="{56DB7FCF-CD30-4987-9581-611BA5443E91}">
      <dgm:prSet/>
      <dgm:spPr/>
      <dgm:t>
        <a:bodyPr/>
        <a:lstStyle/>
        <a:p>
          <a:endParaRPr lang="en-US"/>
        </a:p>
      </dgm:t>
    </dgm:pt>
    <dgm:pt modelId="{31DBA012-6D64-45FC-B72E-8F23401C0692}" type="sibTrans" cxnId="{56DB7FCF-CD30-4987-9581-611BA5443E91}">
      <dgm:prSet/>
      <dgm:spPr/>
      <dgm:t>
        <a:bodyPr/>
        <a:lstStyle/>
        <a:p>
          <a:endParaRPr lang="en-US"/>
        </a:p>
      </dgm:t>
    </dgm:pt>
    <dgm:pt modelId="{4BA4FEEB-7769-44F0-90F1-C0DF0DBE7871}">
      <dgm:prSet/>
      <dgm:spPr/>
      <dgm:t>
        <a:bodyPr/>
        <a:lstStyle/>
        <a:p>
          <a:r>
            <a:rPr lang="en-US"/>
            <a:t>Linkage of criminal, civil and family justice datasets </a:t>
          </a:r>
        </a:p>
      </dgm:t>
    </dgm:pt>
    <dgm:pt modelId="{EC15DB48-AE86-45CD-8600-CEAB79F2D491}" type="parTrans" cxnId="{7F92AD0A-4657-41D2-8275-54C450AD3C2A}">
      <dgm:prSet/>
      <dgm:spPr/>
      <dgm:t>
        <a:bodyPr/>
        <a:lstStyle/>
        <a:p>
          <a:endParaRPr lang="en-US"/>
        </a:p>
      </dgm:t>
    </dgm:pt>
    <dgm:pt modelId="{D7FF07A8-73FD-4FFC-89F5-0D9522F90707}" type="sibTrans" cxnId="{7F92AD0A-4657-41D2-8275-54C450AD3C2A}">
      <dgm:prSet/>
      <dgm:spPr/>
      <dgm:t>
        <a:bodyPr/>
        <a:lstStyle/>
        <a:p>
          <a:endParaRPr lang="en-US"/>
        </a:p>
      </dgm:t>
    </dgm:pt>
    <dgm:pt modelId="{2EDE1159-DFEC-47D5-8EF7-7EF2B0F6E14F}">
      <dgm:prSet/>
      <dgm:spPr/>
      <dgm:t>
        <a:bodyPr/>
        <a:lstStyle/>
        <a:p>
          <a:endParaRPr lang="en-US"/>
        </a:p>
      </dgm:t>
    </dgm:pt>
    <dgm:pt modelId="{4C24967D-7FC0-47CA-8BCB-32FF6320438D}" type="parTrans" cxnId="{ED0347DD-B90F-4D71-87B1-D5F0356469A2}">
      <dgm:prSet/>
      <dgm:spPr/>
      <dgm:t>
        <a:bodyPr/>
        <a:lstStyle/>
        <a:p>
          <a:endParaRPr lang="en-US"/>
        </a:p>
      </dgm:t>
    </dgm:pt>
    <dgm:pt modelId="{5D38D091-B1FC-4911-977B-8F91675843C0}" type="sibTrans" cxnId="{ED0347DD-B90F-4D71-87B1-D5F0356469A2}">
      <dgm:prSet/>
      <dgm:spPr/>
      <dgm:t>
        <a:bodyPr/>
        <a:lstStyle/>
        <a:p>
          <a:endParaRPr lang="en-US"/>
        </a:p>
      </dgm:t>
    </dgm:pt>
    <dgm:pt modelId="{77C19FC9-C05B-44F8-9403-7938CF06872F}" type="pres">
      <dgm:prSet presAssocID="{9EBABFAB-A559-48BC-94FC-3C02830CF3AB}" presName="root" presStyleCnt="0">
        <dgm:presLayoutVars>
          <dgm:chMax/>
          <dgm:chPref/>
          <dgm:animLvl val="lvl"/>
        </dgm:presLayoutVars>
      </dgm:prSet>
      <dgm:spPr/>
    </dgm:pt>
    <dgm:pt modelId="{5CC1B951-8B6E-4825-83B8-8540782FCFDD}" type="pres">
      <dgm:prSet presAssocID="{9EBABFAB-A559-48BC-94FC-3C02830CF3AB}" presName="divider" presStyleLbl="node1" presStyleIdx="0" presStyleCnt="1"/>
      <dgm:spPr/>
    </dgm:pt>
    <dgm:pt modelId="{5E729660-FAA5-45D2-808D-BAA0C801BE8A}" type="pres">
      <dgm:prSet presAssocID="{9EBABFAB-A559-48BC-94FC-3C02830CF3AB}" presName="nodes" presStyleCnt="0">
        <dgm:presLayoutVars>
          <dgm:chMax/>
          <dgm:chPref/>
          <dgm:animLvl val="lvl"/>
        </dgm:presLayoutVars>
      </dgm:prSet>
      <dgm:spPr/>
    </dgm:pt>
    <dgm:pt modelId="{BD257819-BD19-4313-9E6A-3949424B7F63}" type="pres">
      <dgm:prSet presAssocID="{42B92FD1-7DD6-4A94-9A50-63388B08F3AA}" presName="composite" presStyleCnt="0"/>
      <dgm:spPr/>
    </dgm:pt>
    <dgm:pt modelId="{B17F2720-B15A-48B1-B3B8-51E4243D01B5}" type="pres">
      <dgm:prSet presAssocID="{42B92FD1-7DD6-4A94-9A50-63388B08F3AA}" presName="L1TextContainer" presStyleLbl="revTx" presStyleIdx="0" presStyleCnt="6">
        <dgm:presLayoutVars>
          <dgm:chMax val="1"/>
          <dgm:chPref val="1"/>
          <dgm:bulletEnabled val="1"/>
        </dgm:presLayoutVars>
      </dgm:prSet>
      <dgm:spPr/>
    </dgm:pt>
    <dgm:pt modelId="{53D4C667-6391-4E72-B71E-67742F136DA6}" type="pres">
      <dgm:prSet presAssocID="{42B92FD1-7DD6-4A94-9A50-63388B08F3AA}" presName="L2TextContainerWrapper" presStyleCnt="0">
        <dgm:presLayoutVars>
          <dgm:chMax val="0"/>
          <dgm:chPref val="0"/>
          <dgm:bulletEnabled val="1"/>
        </dgm:presLayoutVars>
      </dgm:prSet>
      <dgm:spPr/>
    </dgm:pt>
    <dgm:pt modelId="{237A7D40-B870-45CA-958A-2A68F60ED59D}" type="pres">
      <dgm:prSet presAssocID="{42B92FD1-7DD6-4A94-9A50-63388B08F3AA}" presName="L2TextContainer" presStyleLbl="bgAccFollowNode1" presStyleIdx="0" presStyleCnt="6"/>
      <dgm:spPr/>
    </dgm:pt>
    <dgm:pt modelId="{AD4F7D5C-114A-4A24-814E-E5E9014BDE37}" type="pres">
      <dgm:prSet presAssocID="{42B92FD1-7DD6-4A94-9A50-63388B08F3AA}" presName="FlexibleEmptyPlaceHolder" presStyleCnt="0"/>
      <dgm:spPr/>
    </dgm:pt>
    <dgm:pt modelId="{1442A88D-9790-4FEA-B63C-E39006189EB3}" type="pres">
      <dgm:prSet presAssocID="{42B92FD1-7DD6-4A94-9A50-63388B08F3AA}" presName="ConnectLine" presStyleLbl="alignNode1" presStyleIdx="0" presStyleCnt="6"/>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hueOff val="0"/>
              <a:satOff val="0"/>
              <a:lumOff val="0"/>
              <a:alphaOff val="0"/>
            </a:schemeClr>
          </a:solidFill>
          <a:prstDash val="dash"/>
          <a:miter lim="800000"/>
        </a:ln>
        <a:effectLst/>
      </dgm:spPr>
    </dgm:pt>
    <dgm:pt modelId="{6EEB4021-C97D-4F9B-BAB3-5D8526D5B279}" type="pres">
      <dgm:prSet presAssocID="{42B92FD1-7DD6-4A94-9A50-63388B08F3AA}" presName="ConnectorPoint" presStyleLbl="fgAcc1" presStyleIdx="0" presStyleCnt="6"/>
      <dgm:spPr>
        <a:solidFill>
          <a:schemeClr val="lt1">
            <a:alpha val="90000"/>
            <a:hueOff val="0"/>
            <a:satOff val="0"/>
            <a:lumOff val="0"/>
            <a:alphaOff val="0"/>
          </a:schemeClr>
        </a:solidFill>
        <a:ln w="6350" cap="flat" cmpd="sng" algn="ctr">
          <a:noFill/>
          <a:prstDash val="solid"/>
          <a:miter lim="800000"/>
        </a:ln>
        <a:effectLst/>
      </dgm:spPr>
    </dgm:pt>
    <dgm:pt modelId="{275EE58D-3BBE-45CE-B498-54E339951847}" type="pres">
      <dgm:prSet presAssocID="{42B92FD1-7DD6-4A94-9A50-63388B08F3AA}" presName="EmptyPlaceHolder" presStyleCnt="0"/>
      <dgm:spPr/>
    </dgm:pt>
    <dgm:pt modelId="{6531A170-DB6F-477A-A6C6-7CBD672C1395}" type="pres">
      <dgm:prSet presAssocID="{852B8022-2CFB-4877-AF68-FA89F4ED1468}" presName="spaceBetweenRectangles" presStyleCnt="0"/>
      <dgm:spPr/>
    </dgm:pt>
    <dgm:pt modelId="{E0B514F7-3B56-4D82-931C-A45464F84395}" type="pres">
      <dgm:prSet presAssocID="{514E6C1E-55FF-47DD-B08B-B1A64A51BBAE}" presName="composite" presStyleCnt="0"/>
      <dgm:spPr/>
    </dgm:pt>
    <dgm:pt modelId="{71BADA29-2A8F-432E-B863-075839000342}" type="pres">
      <dgm:prSet presAssocID="{514E6C1E-55FF-47DD-B08B-B1A64A51BBAE}" presName="L1TextContainer" presStyleLbl="revTx" presStyleIdx="1" presStyleCnt="6">
        <dgm:presLayoutVars>
          <dgm:chMax val="1"/>
          <dgm:chPref val="1"/>
          <dgm:bulletEnabled val="1"/>
        </dgm:presLayoutVars>
      </dgm:prSet>
      <dgm:spPr/>
    </dgm:pt>
    <dgm:pt modelId="{00D2D5F6-BFDA-4292-A641-04CB4899B61A}" type="pres">
      <dgm:prSet presAssocID="{514E6C1E-55FF-47DD-B08B-B1A64A51BBAE}" presName="L2TextContainerWrapper" presStyleCnt="0">
        <dgm:presLayoutVars>
          <dgm:chMax val="0"/>
          <dgm:chPref val="0"/>
          <dgm:bulletEnabled val="1"/>
        </dgm:presLayoutVars>
      </dgm:prSet>
      <dgm:spPr/>
    </dgm:pt>
    <dgm:pt modelId="{12AB91B5-3847-443F-A4F0-8B083DA666BC}" type="pres">
      <dgm:prSet presAssocID="{514E6C1E-55FF-47DD-B08B-B1A64A51BBAE}" presName="L2TextContainer" presStyleLbl="bgAccFollowNode1" presStyleIdx="1" presStyleCnt="6"/>
      <dgm:spPr/>
    </dgm:pt>
    <dgm:pt modelId="{48DD1C4F-49B9-48A6-9C25-8DDEFAA01AC4}" type="pres">
      <dgm:prSet presAssocID="{514E6C1E-55FF-47DD-B08B-B1A64A51BBAE}" presName="FlexibleEmptyPlaceHolder" presStyleCnt="0"/>
      <dgm:spPr/>
    </dgm:pt>
    <dgm:pt modelId="{4695E77D-A4FF-4D9F-AC7E-0147BAFCA4F3}" type="pres">
      <dgm:prSet presAssocID="{514E6C1E-55FF-47DD-B08B-B1A64A51BBAE}" presName="ConnectLine" presStyleLbl="alignNode1" presStyleIdx="1" presStyleCnt="6"/>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hueOff val="0"/>
              <a:satOff val="0"/>
              <a:lumOff val="0"/>
              <a:alphaOff val="0"/>
            </a:schemeClr>
          </a:solidFill>
          <a:prstDash val="dash"/>
          <a:miter lim="800000"/>
        </a:ln>
        <a:effectLst/>
      </dgm:spPr>
    </dgm:pt>
    <dgm:pt modelId="{EFFA3B31-21E2-4875-8FFC-598498C3BA76}" type="pres">
      <dgm:prSet presAssocID="{514E6C1E-55FF-47DD-B08B-B1A64A51BBAE}" presName="ConnectorPoint" presStyleLbl="fgAcc1" presStyleIdx="1" presStyleCnt="6"/>
      <dgm:spPr>
        <a:solidFill>
          <a:schemeClr val="lt1">
            <a:alpha val="90000"/>
            <a:hueOff val="0"/>
            <a:satOff val="0"/>
            <a:lumOff val="0"/>
            <a:alphaOff val="0"/>
          </a:schemeClr>
        </a:solidFill>
        <a:ln w="6350" cap="flat" cmpd="sng" algn="ctr">
          <a:noFill/>
          <a:prstDash val="solid"/>
          <a:miter lim="800000"/>
        </a:ln>
        <a:effectLst/>
      </dgm:spPr>
    </dgm:pt>
    <dgm:pt modelId="{47C68BED-921E-431B-8883-A0AEC7C0F593}" type="pres">
      <dgm:prSet presAssocID="{514E6C1E-55FF-47DD-B08B-B1A64A51BBAE}" presName="EmptyPlaceHolder" presStyleCnt="0"/>
      <dgm:spPr/>
    </dgm:pt>
    <dgm:pt modelId="{28232D4B-6D08-44A8-929B-2661909DF188}" type="pres">
      <dgm:prSet presAssocID="{007F23C0-369A-4E1D-A076-02446B52171B}" presName="spaceBetweenRectangles" presStyleCnt="0"/>
      <dgm:spPr/>
    </dgm:pt>
    <dgm:pt modelId="{82F1D501-DEE7-4FCF-AAE8-F2CF77723795}" type="pres">
      <dgm:prSet presAssocID="{49CE87C8-F6E5-430B-AA03-F2630D264C97}" presName="composite" presStyleCnt="0"/>
      <dgm:spPr/>
    </dgm:pt>
    <dgm:pt modelId="{19F09496-0BE8-45B2-90C3-200D1E6964D6}" type="pres">
      <dgm:prSet presAssocID="{49CE87C8-F6E5-430B-AA03-F2630D264C97}" presName="L1TextContainer" presStyleLbl="revTx" presStyleIdx="2" presStyleCnt="6">
        <dgm:presLayoutVars>
          <dgm:chMax val="1"/>
          <dgm:chPref val="1"/>
          <dgm:bulletEnabled val="1"/>
        </dgm:presLayoutVars>
      </dgm:prSet>
      <dgm:spPr/>
    </dgm:pt>
    <dgm:pt modelId="{21539266-BDA6-457D-B2C2-4ACC283C0EB8}" type="pres">
      <dgm:prSet presAssocID="{49CE87C8-F6E5-430B-AA03-F2630D264C97}" presName="L2TextContainerWrapper" presStyleCnt="0">
        <dgm:presLayoutVars>
          <dgm:chMax val="0"/>
          <dgm:chPref val="0"/>
          <dgm:bulletEnabled val="1"/>
        </dgm:presLayoutVars>
      </dgm:prSet>
      <dgm:spPr/>
    </dgm:pt>
    <dgm:pt modelId="{9C96B273-6BB6-416C-99DF-65550B7B8544}" type="pres">
      <dgm:prSet presAssocID="{49CE87C8-F6E5-430B-AA03-F2630D264C97}" presName="L2TextContainer" presStyleLbl="bgAccFollowNode1" presStyleIdx="2" presStyleCnt="6"/>
      <dgm:spPr/>
    </dgm:pt>
    <dgm:pt modelId="{583A22BC-595A-453C-A771-9B831ECB1C4E}" type="pres">
      <dgm:prSet presAssocID="{49CE87C8-F6E5-430B-AA03-F2630D264C97}" presName="FlexibleEmptyPlaceHolder" presStyleCnt="0"/>
      <dgm:spPr/>
    </dgm:pt>
    <dgm:pt modelId="{C4BE52AE-DD59-487F-AF1B-F199552933A3}" type="pres">
      <dgm:prSet presAssocID="{49CE87C8-F6E5-430B-AA03-F2630D264C97}" presName="ConnectLine" presStyleLbl="alignNode1" presStyleIdx="2" presStyleCnt="6"/>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hueOff val="0"/>
              <a:satOff val="0"/>
              <a:lumOff val="0"/>
              <a:alphaOff val="0"/>
            </a:schemeClr>
          </a:solidFill>
          <a:prstDash val="dash"/>
          <a:miter lim="800000"/>
        </a:ln>
        <a:effectLst/>
      </dgm:spPr>
    </dgm:pt>
    <dgm:pt modelId="{0584B6AC-691E-420E-BD5E-FF39CE461C20}" type="pres">
      <dgm:prSet presAssocID="{49CE87C8-F6E5-430B-AA03-F2630D264C97}" presName="ConnectorPoint" presStyleLbl="fgAcc1" presStyleIdx="2" presStyleCnt="6"/>
      <dgm:spPr>
        <a:solidFill>
          <a:schemeClr val="lt1">
            <a:alpha val="90000"/>
            <a:hueOff val="0"/>
            <a:satOff val="0"/>
            <a:lumOff val="0"/>
            <a:alphaOff val="0"/>
          </a:schemeClr>
        </a:solidFill>
        <a:ln w="6350" cap="flat" cmpd="sng" algn="ctr">
          <a:noFill/>
          <a:prstDash val="solid"/>
          <a:miter lim="800000"/>
        </a:ln>
        <a:effectLst/>
      </dgm:spPr>
    </dgm:pt>
    <dgm:pt modelId="{6A66C6C3-5430-44A9-9950-2AF24C436D75}" type="pres">
      <dgm:prSet presAssocID="{49CE87C8-F6E5-430B-AA03-F2630D264C97}" presName="EmptyPlaceHolder" presStyleCnt="0"/>
      <dgm:spPr/>
    </dgm:pt>
    <dgm:pt modelId="{078F7FA1-90B6-40E3-A07F-4CE4C6FD43F9}" type="pres">
      <dgm:prSet presAssocID="{008FA2B4-3D96-47EC-ABB7-7E0859C973D3}" presName="spaceBetweenRectangles" presStyleCnt="0"/>
      <dgm:spPr/>
    </dgm:pt>
    <dgm:pt modelId="{B7785DF7-717F-418B-8316-DB0C7717A7BB}" type="pres">
      <dgm:prSet presAssocID="{81C035D3-D264-4797-9A8E-2544C4B3AAC4}" presName="composite" presStyleCnt="0"/>
      <dgm:spPr/>
    </dgm:pt>
    <dgm:pt modelId="{42DB76A9-8640-42BC-8ADA-6EBD8D821A4E}" type="pres">
      <dgm:prSet presAssocID="{81C035D3-D264-4797-9A8E-2544C4B3AAC4}" presName="L1TextContainer" presStyleLbl="revTx" presStyleIdx="3" presStyleCnt="6">
        <dgm:presLayoutVars>
          <dgm:chMax val="1"/>
          <dgm:chPref val="1"/>
          <dgm:bulletEnabled val="1"/>
        </dgm:presLayoutVars>
      </dgm:prSet>
      <dgm:spPr/>
    </dgm:pt>
    <dgm:pt modelId="{157A21AA-A569-4C89-8ED2-4B6E5EDCE3E2}" type="pres">
      <dgm:prSet presAssocID="{81C035D3-D264-4797-9A8E-2544C4B3AAC4}" presName="L2TextContainerWrapper" presStyleCnt="0">
        <dgm:presLayoutVars>
          <dgm:chMax val="0"/>
          <dgm:chPref val="0"/>
          <dgm:bulletEnabled val="1"/>
        </dgm:presLayoutVars>
      </dgm:prSet>
      <dgm:spPr/>
    </dgm:pt>
    <dgm:pt modelId="{C2D76E1D-C85D-41AC-98AD-BA7B88641215}" type="pres">
      <dgm:prSet presAssocID="{81C035D3-D264-4797-9A8E-2544C4B3AAC4}" presName="L2TextContainer" presStyleLbl="bgAccFollowNode1" presStyleIdx="3" presStyleCnt="6"/>
      <dgm:spPr/>
    </dgm:pt>
    <dgm:pt modelId="{7668DA1E-31DC-49DA-8A8C-C8DA40B8AE0F}" type="pres">
      <dgm:prSet presAssocID="{81C035D3-D264-4797-9A8E-2544C4B3AAC4}" presName="FlexibleEmptyPlaceHolder" presStyleCnt="0"/>
      <dgm:spPr/>
    </dgm:pt>
    <dgm:pt modelId="{7D5017B7-E925-45AF-892F-4399DC36A42D}" type="pres">
      <dgm:prSet presAssocID="{81C035D3-D264-4797-9A8E-2544C4B3AAC4}" presName="ConnectLine" presStyleLbl="alignNode1" presStyleIdx="3" presStyleCnt="6"/>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hueOff val="0"/>
              <a:satOff val="0"/>
              <a:lumOff val="0"/>
              <a:alphaOff val="0"/>
            </a:schemeClr>
          </a:solidFill>
          <a:prstDash val="dash"/>
          <a:miter lim="800000"/>
        </a:ln>
        <a:effectLst/>
      </dgm:spPr>
    </dgm:pt>
    <dgm:pt modelId="{B71C35AD-B114-49C4-940E-45BB079C0B0C}" type="pres">
      <dgm:prSet presAssocID="{81C035D3-D264-4797-9A8E-2544C4B3AAC4}" presName="ConnectorPoint" presStyleLbl="fgAcc1" presStyleIdx="3" presStyleCnt="6"/>
      <dgm:spPr>
        <a:solidFill>
          <a:schemeClr val="lt1">
            <a:alpha val="90000"/>
            <a:hueOff val="0"/>
            <a:satOff val="0"/>
            <a:lumOff val="0"/>
            <a:alphaOff val="0"/>
          </a:schemeClr>
        </a:solidFill>
        <a:ln w="6350" cap="flat" cmpd="sng" algn="ctr">
          <a:noFill/>
          <a:prstDash val="solid"/>
          <a:miter lim="800000"/>
        </a:ln>
        <a:effectLst/>
      </dgm:spPr>
    </dgm:pt>
    <dgm:pt modelId="{0F527A55-7D55-406D-96EF-EC564A1FBF1D}" type="pres">
      <dgm:prSet presAssocID="{81C035D3-D264-4797-9A8E-2544C4B3AAC4}" presName="EmptyPlaceHolder" presStyleCnt="0"/>
      <dgm:spPr/>
    </dgm:pt>
    <dgm:pt modelId="{201FD184-C7B6-4AA3-BCBC-1BF93BEC26B3}" type="pres">
      <dgm:prSet presAssocID="{2B29F55A-FB74-4B7D-A8F1-81F8459F2038}" presName="spaceBetweenRectangles" presStyleCnt="0"/>
      <dgm:spPr/>
    </dgm:pt>
    <dgm:pt modelId="{8ECB0944-EF2A-48C1-A7C0-3AFBC3C272F7}" type="pres">
      <dgm:prSet presAssocID="{74CBC507-F8C4-4622-BB0D-A3508352AEA4}" presName="composite" presStyleCnt="0"/>
      <dgm:spPr/>
    </dgm:pt>
    <dgm:pt modelId="{E5B6D613-19A6-4B29-B578-A2C58B8149E9}" type="pres">
      <dgm:prSet presAssocID="{74CBC507-F8C4-4622-BB0D-A3508352AEA4}" presName="L1TextContainer" presStyleLbl="revTx" presStyleIdx="4" presStyleCnt="6">
        <dgm:presLayoutVars>
          <dgm:chMax val="1"/>
          <dgm:chPref val="1"/>
          <dgm:bulletEnabled val="1"/>
        </dgm:presLayoutVars>
      </dgm:prSet>
      <dgm:spPr/>
    </dgm:pt>
    <dgm:pt modelId="{F741297F-0670-4661-B385-76E401895540}" type="pres">
      <dgm:prSet presAssocID="{74CBC507-F8C4-4622-BB0D-A3508352AEA4}" presName="L2TextContainerWrapper" presStyleCnt="0">
        <dgm:presLayoutVars>
          <dgm:chMax val="0"/>
          <dgm:chPref val="0"/>
          <dgm:bulletEnabled val="1"/>
        </dgm:presLayoutVars>
      </dgm:prSet>
      <dgm:spPr/>
    </dgm:pt>
    <dgm:pt modelId="{354B6551-5829-4427-9A08-17C30E5F6918}" type="pres">
      <dgm:prSet presAssocID="{74CBC507-F8C4-4622-BB0D-A3508352AEA4}" presName="L2TextContainer" presStyleLbl="bgAccFollowNode1" presStyleIdx="4" presStyleCnt="6"/>
      <dgm:spPr/>
    </dgm:pt>
    <dgm:pt modelId="{695077A8-DE1C-4DAB-811D-8AE7FBAD1D08}" type="pres">
      <dgm:prSet presAssocID="{74CBC507-F8C4-4622-BB0D-A3508352AEA4}" presName="FlexibleEmptyPlaceHolder" presStyleCnt="0"/>
      <dgm:spPr/>
    </dgm:pt>
    <dgm:pt modelId="{1EB20D3D-8F0C-440D-ABAC-03719A996AD6}" type="pres">
      <dgm:prSet presAssocID="{74CBC507-F8C4-4622-BB0D-A3508352AEA4}" presName="ConnectLine" presStyleLbl="alignNode1" presStyleIdx="4" presStyleCnt="6"/>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hueOff val="0"/>
              <a:satOff val="0"/>
              <a:lumOff val="0"/>
              <a:alphaOff val="0"/>
            </a:schemeClr>
          </a:solidFill>
          <a:prstDash val="dash"/>
          <a:miter lim="800000"/>
        </a:ln>
        <a:effectLst/>
      </dgm:spPr>
    </dgm:pt>
    <dgm:pt modelId="{090C499C-C0C1-4AC1-AF7D-FCF34614CA59}" type="pres">
      <dgm:prSet presAssocID="{74CBC507-F8C4-4622-BB0D-A3508352AEA4}" presName="ConnectorPoint" presStyleLbl="fgAcc1" presStyleIdx="4" presStyleCnt="6"/>
      <dgm:spPr>
        <a:solidFill>
          <a:schemeClr val="lt1">
            <a:alpha val="90000"/>
            <a:hueOff val="0"/>
            <a:satOff val="0"/>
            <a:lumOff val="0"/>
            <a:alphaOff val="0"/>
          </a:schemeClr>
        </a:solidFill>
        <a:ln w="6350" cap="flat" cmpd="sng" algn="ctr">
          <a:noFill/>
          <a:prstDash val="solid"/>
          <a:miter lim="800000"/>
        </a:ln>
        <a:effectLst/>
      </dgm:spPr>
    </dgm:pt>
    <dgm:pt modelId="{28936F71-BC03-4FB7-B689-90040E75F739}" type="pres">
      <dgm:prSet presAssocID="{74CBC507-F8C4-4622-BB0D-A3508352AEA4}" presName="EmptyPlaceHolder" presStyleCnt="0"/>
      <dgm:spPr/>
    </dgm:pt>
    <dgm:pt modelId="{D5C035AA-2498-4684-91C2-20976D27312F}" type="pres">
      <dgm:prSet presAssocID="{54C9B765-CE8C-4A3E-B6F2-F6F2FC9B8BD8}" presName="spaceBetweenRectangles" presStyleCnt="0"/>
      <dgm:spPr/>
    </dgm:pt>
    <dgm:pt modelId="{5CFE85B2-BE18-47EC-AAEA-06937C44BBE7}" type="pres">
      <dgm:prSet presAssocID="{50941748-773B-4A57-9875-7F59ED60F33E}" presName="composite" presStyleCnt="0"/>
      <dgm:spPr/>
    </dgm:pt>
    <dgm:pt modelId="{C8F71A65-BC70-48C7-9354-1A003EA0675C}" type="pres">
      <dgm:prSet presAssocID="{50941748-773B-4A57-9875-7F59ED60F33E}" presName="L1TextContainer" presStyleLbl="revTx" presStyleIdx="5" presStyleCnt="6">
        <dgm:presLayoutVars>
          <dgm:chMax val="1"/>
          <dgm:chPref val="1"/>
          <dgm:bulletEnabled val="1"/>
        </dgm:presLayoutVars>
      </dgm:prSet>
      <dgm:spPr/>
    </dgm:pt>
    <dgm:pt modelId="{4B2070BD-977F-4158-9B93-8E80D3C75951}" type="pres">
      <dgm:prSet presAssocID="{50941748-773B-4A57-9875-7F59ED60F33E}" presName="L2TextContainerWrapper" presStyleCnt="0">
        <dgm:presLayoutVars>
          <dgm:chMax val="0"/>
          <dgm:chPref val="0"/>
          <dgm:bulletEnabled val="1"/>
        </dgm:presLayoutVars>
      </dgm:prSet>
      <dgm:spPr/>
    </dgm:pt>
    <dgm:pt modelId="{82388128-A87C-4C7D-AB32-8ACCDA8ED933}" type="pres">
      <dgm:prSet presAssocID="{50941748-773B-4A57-9875-7F59ED60F33E}" presName="L2TextContainer" presStyleLbl="bgAccFollowNode1" presStyleIdx="5" presStyleCnt="6"/>
      <dgm:spPr/>
    </dgm:pt>
    <dgm:pt modelId="{1EF8ED4E-1CB5-4B48-88F5-78A0C7AEEE23}" type="pres">
      <dgm:prSet presAssocID="{50941748-773B-4A57-9875-7F59ED60F33E}" presName="FlexibleEmptyPlaceHolder" presStyleCnt="0"/>
      <dgm:spPr/>
    </dgm:pt>
    <dgm:pt modelId="{2B5857B7-D646-492A-AD59-7BF0BE9320F1}" type="pres">
      <dgm:prSet presAssocID="{50941748-773B-4A57-9875-7F59ED60F33E}" presName="ConnectLine" presStyleLbl="alignNode1" presStyleIdx="5" presStyleCnt="6"/>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hueOff val="0"/>
              <a:satOff val="0"/>
              <a:lumOff val="0"/>
              <a:alphaOff val="0"/>
            </a:schemeClr>
          </a:solidFill>
          <a:prstDash val="dash"/>
          <a:miter lim="800000"/>
        </a:ln>
        <a:effectLst/>
      </dgm:spPr>
    </dgm:pt>
    <dgm:pt modelId="{D9F16895-910B-403E-A7E7-AA900EACB91E}" type="pres">
      <dgm:prSet presAssocID="{50941748-773B-4A57-9875-7F59ED60F33E}" presName="ConnectorPoint" presStyleLbl="fgAcc1" presStyleIdx="5" presStyleCnt="6"/>
      <dgm:spPr>
        <a:solidFill>
          <a:schemeClr val="lt1">
            <a:alpha val="90000"/>
            <a:hueOff val="0"/>
            <a:satOff val="0"/>
            <a:lumOff val="0"/>
            <a:alphaOff val="0"/>
          </a:schemeClr>
        </a:solidFill>
        <a:ln w="6350" cap="flat" cmpd="sng" algn="ctr">
          <a:noFill/>
          <a:prstDash val="solid"/>
          <a:miter lim="800000"/>
        </a:ln>
        <a:effectLst/>
      </dgm:spPr>
    </dgm:pt>
    <dgm:pt modelId="{B374C1F2-EF37-4710-9395-153F3D196FD8}" type="pres">
      <dgm:prSet presAssocID="{50941748-773B-4A57-9875-7F59ED60F33E}" presName="EmptyPlaceHolder" presStyleCnt="0"/>
      <dgm:spPr/>
    </dgm:pt>
  </dgm:ptLst>
  <dgm:cxnLst>
    <dgm:cxn modelId="{A2FA0302-FCD7-43C8-A8FF-F1D4BF9731FB}" type="presOf" srcId="{81C035D3-D264-4797-9A8E-2544C4B3AAC4}" destId="{42DB76A9-8640-42BC-8ADA-6EBD8D821A4E}" srcOrd="0" destOrd="0" presId="urn:microsoft.com/office/officeart/2017/3/layout/HorizontalPathTimeline"/>
    <dgm:cxn modelId="{7F92AD0A-4657-41D2-8275-54C450AD3C2A}" srcId="{50941748-773B-4A57-9875-7F59ED60F33E}" destId="{4BA4FEEB-7769-44F0-90F1-C0DF0DBE7871}" srcOrd="0" destOrd="0" parTransId="{EC15DB48-AE86-45CD-8600-CEAB79F2D491}" sibTransId="{D7FF07A8-73FD-4FFC-89F5-0D9522F90707}"/>
    <dgm:cxn modelId="{D39A1017-3C44-4E35-8767-9203F6EF782B}" type="presOf" srcId="{2EDE1159-DFEC-47D5-8EF7-7EF2B0F6E14F}" destId="{82388128-A87C-4C7D-AB32-8ACCDA8ED933}" srcOrd="0" destOrd="1" presId="urn:microsoft.com/office/officeart/2017/3/layout/HorizontalPathTimeline"/>
    <dgm:cxn modelId="{59B50018-EE02-4E9F-B1EB-92FA21A7D265}" srcId="{74CBC507-F8C4-4622-BB0D-A3508352AEA4}" destId="{8C147AE9-BFE6-4BB1-A42F-92E98D8C7EF8}" srcOrd="1" destOrd="0" parTransId="{99DA92E0-2BD3-4F86-9D8A-07C5F67A4C6F}" sibTransId="{69C34119-19A5-4142-BDFC-82B8F04701D0}"/>
    <dgm:cxn modelId="{7E8D8A36-82F9-4077-9009-EC1E8AFEC312}" srcId="{9EBABFAB-A559-48BC-94FC-3C02830CF3AB}" destId="{74CBC507-F8C4-4622-BB0D-A3508352AEA4}" srcOrd="4" destOrd="0" parTransId="{B354DEDD-9752-460F-8ECD-ACAE2E57D598}" sibTransId="{54C9B765-CE8C-4A3E-B6F2-F6F2FC9B8BD8}"/>
    <dgm:cxn modelId="{84261460-2C6E-4837-8E6B-562032E2382A}" type="presOf" srcId="{514E6C1E-55FF-47DD-B08B-B1A64A51BBAE}" destId="{71BADA29-2A8F-432E-B863-075839000342}" srcOrd="0" destOrd="0" presId="urn:microsoft.com/office/officeart/2017/3/layout/HorizontalPathTimeline"/>
    <dgm:cxn modelId="{034F9161-0BF7-4068-A478-9F6E2A0B0D9B}" srcId="{74CBC507-F8C4-4622-BB0D-A3508352AEA4}" destId="{E177FEE4-651C-4852-9C87-134D4694AAEE}" srcOrd="2" destOrd="0" parTransId="{7403E1D1-8478-4255-87F6-2BBF029DFC3D}" sibTransId="{887D01E7-D113-4B7B-AA73-D3382ABFF92A}"/>
    <dgm:cxn modelId="{870BDC44-1E95-46AF-B896-1CF9A341AAD7}" srcId="{74CBC507-F8C4-4622-BB0D-A3508352AEA4}" destId="{82A37F88-83E6-4854-87F2-AAD72EC86DA9}" srcOrd="0" destOrd="0" parTransId="{A413C9A3-DBB9-4715-8D4F-368118196533}" sibTransId="{BF82C22D-51FA-4B11-A3A2-87E802F0B1DC}"/>
    <dgm:cxn modelId="{9F5D2D4A-6018-4B86-9525-9C5434F5DF96}" type="presOf" srcId="{3EC1D018-1F83-4DBB-B614-DCEFAE3DA7D4}" destId="{C2D76E1D-C85D-41AC-98AD-BA7B88641215}" srcOrd="0" destOrd="0" presId="urn:microsoft.com/office/officeart/2017/3/layout/HorizontalPathTimeline"/>
    <dgm:cxn modelId="{804FD96A-E0FA-41A5-AB55-AE50177D86C1}" type="presOf" srcId="{4BA4FEEB-7769-44F0-90F1-C0DF0DBE7871}" destId="{82388128-A87C-4C7D-AB32-8ACCDA8ED933}" srcOrd="0" destOrd="0" presId="urn:microsoft.com/office/officeart/2017/3/layout/HorizontalPathTimeline"/>
    <dgm:cxn modelId="{0FF2DE6A-72A2-4A91-910E-2496DD4EC01F}" srcId="{9EBABFAB-A559-48BC-94FC-3C02830CF3AB}" destId="{514E6C1E-55FF-47DD-B08B-B1A64A51BBAE}" srcOrd="1" destOrd="0" parTransId="{80CDB8F1-5E96-4BA4-B0ED-A0F2B3A21F46}" sibTransId="{007F23C0-369A-4E1D-A076-02446B52171B}"/>
    <dgm:cxn modelId="{7B670F52-C97A-4E58-8A92-5B8B117E2A32}" type="presOf" srcId="{3CF9C345-55DD-4720-A257-9063D511732C}" destId="{237A7D40-B870-45CA-958A-2A68F60ED59D}" srcOrd="0" destOrd="1" presId="urn:microsoft.com/office/officeart/2017/3/layout/HorizontalPathTimeline"/>
    <dgm:cxn modelId="{414EA656-BD10-4F6B-91A3-1C3C10ED3865}" srcId="{42B92FD1-7DD6-4A94-9A50-63388B08F3AA}" destId="{3CF9C345-55DD-4720-A257-9063D511732C}" srcOrd="1" destOrd="0" parTransId="{6A312679-4BCF-40F4-AE6A-57ABF9C73738}" sibTransId="{8E55515F-0321-4351-8949-CB363905D7A7}"/>
    <dgm:cxn modelId="{F50DCA76-C359-4271-BE97-F22E4507A041}" type="presOf" srcId="{50941748-773B-4A57-9875-7F59ED60F33E}" destId="{C8F71A65-BC70-48C7-9354-1A003EA0675C}" srcOrd="0" destOrd="0" presId="urn:microsoft.com/office/officeart/2017/3/layout/HorizontalPathTimeline"/>
    <dgm:cxn modelId="{232A1C7E-2FE0-49B4-A335-87A73CDF9A2C}" type="presOf" srcId="{66286374-4E69-4E82-83F4-90AB2B2A9503}" destId="{237A7D40-B870-45CA-958A-2A68F60ED59D}" srcOrd="0" destOrd="0" presId="urn:microsoft.com/office/officeart/2017/3/layout/HorizontalPathTimeline"/>
    <dgm:cxn modelId="{75CFDD7F-3C97-4F7D-AC0B-8C27F042329E}" type="presOf" srcId="{82A37F88-83E6-4854-87F2-AAD72EC86DA9}" destId="{354B6551-5829-4427-9A08-17C30E5F6918}" srcOrd="0" destOrd="0" presId="urn:microsoft.com/office/officeart/2017/3/layout/HorizontalPathTimeline"/>
    <dgm:cxn modelId="{0ACE6382-AB90-4C1E-B27F-68E34D6D2E9C}" type="presOf" srcId="{9EBABFAB-A559-48BC-94FC-3C02830CF3AB}" destId="{77C19FC9-C05B-44F8-9403-7938CF06872F}" srcOrd="0" destOrd="0" presId="urn:microsoft.com/office/officeart/2017/3/layout/HorizontalPathTimeline"/>
    <dgm:cxn modelId="{247C5690-25D2-4A08-B744-4725235B859E}" srcId="{9EBABFAB-A559-48BC-94FC-3C02830CF3AB}" destId="{81C035D3-D264-4797-9A8E-2544C4B3AAC4}" srcOrd="3" destOrd="0" parTransId="{DAFB5A26-A5FD-4F57-8927-A297FE5B8913}" sibTransId="{2B29F55A-FB74-4B7D-A8F1-81F8459F2038}"/>
    <dgm:cxn modelId="{49565691-CB8C-4EBF-BD2C-33D2E0E90B66}" type="presOf" srcId="{83D63C72-9ECC-4DA5-BB4B-AFCCEC849176}" destId="{12AB91B5-3847-443F-A4F0-8B083DA666BC}" srcOrd="0" destOrd="0" presId="urn:microsoft.com/office/officeart/2017/3/layout/HorizontalPathTimeline"/>
    <dgm:cxn modelId="{8E354292-D7F8-4A6A-A565-9BF60A578385}" srcId="{81C035D3-D264-4797-9A8E-2544C4B3AAC4}" destId="{3EC1D018-1F83-4DBB-B614-DCEFAE3DA7D4}" srcOrd="0" destOrd="0" parTransId="{4E621EAE-2E13-436F-8C4C-081BE1390570}" sibTransId="{5588F430-70E2-49F2-815E-C5E57C5405B5}"/>
    <dgm:cxn modelId="{6CE95896-1EB2-4A3B-91DA-1DED800613CA}" type="presOf" srcId="{49CE87C8-F6E5-430B-AA03-F2630D264C97}" destId="{19F09496-0BE8-45B2-90C3-200D1E6964D6}" srcOrd="0" destOrd="0" presId="urn:microsoft.com/office/officeart/2017/3/layout/HorizontalPathTimeline"/>
    <dgm:cxn modelId="{4CA87E98-5413-4538-9DA4-BEC992447E07}" srcId="{9EBABFAB-A559-48BC-94FC-3C02830CF3AB}" destId="{49CE87C8-F6E5-430B-AA03-F2630D264C97}" srcOrd="2" destOrd="0" parTransId="{66762160-B6A4-41D0-BED6-E16752A24C7F}" sibTransId="{008FA2B4-3D96-47EC-ABB7-7E0859C973D3}"/>
    <dgm:cxn modelId="{256DCA98-D139-4AC7-BB66-98F1EAB00770}" srcId="{42B92FD1-7DD6-4A94-9A50-63388B08F3AA}" destId="{66286374-4E69-4E82-83F4-90AB2B2A9503}" srcOrd="0" destOrd="0" parTransId="{621EC3AB-6C51-4179-993E-96C4A0448960}" sibTransId="{88D08E7C-C825-480F-8298-FA1836815942}"/>
    <dgm:cxn modelId="{F6B514A9-3B7F-48FE-AB03-45D5ACFA8E96}" srcId="{9EBABFAB-A559-48BC-94FC-3C02830CF3AB}" destId="{42B92FD1-7DD6-4A94-9A50-63388B08F3AA}" srcOrd="0" destOrd="0" parTransId="{FEE4F7D7-F50B-443F-9494-252AE7C973FA}" sibTransId="{852B8022-2CFB-4877-AF68-FA89F4ED1468}"/>
    <dgm:cxn modelId="{691848B3-D8EA-47D8-A0E8-C7C5BA249957}" type="presOf" srcId="{74CBC507-F8C4-4622-BB0D-A3508352AEA4}" destId="{E5B6D613-19A6-4B29-B578-A2C58B8149E9}" srcOrd="0" destOrd="0" presId="urn:microsoft.com/office/officeart/2017/3/layout/HorizontalPathTimeline"/>
    <dgm:cxn modelId="{F959D2B8-13BE-4166-9E53-EA6D38BF2089}" srcId="{514E6C1E-55FF-47DD-B08B-B1A64A51BBAE}" destId="{83D63C72-9ECC-4DA5-BB4B-AFCCEC849176}" srcOrd="0" destOrd="0" parTransId="{84BE8DAC-7F50-4120-87ED-789E3B4E18B0}" sibTransId="{1F042F87-3A1C-4440-B065-456D6BF1D44F}"/>
    <dgm:cxn modelId="{D559DCCC-FAD1-4ACD-A0D0-B085703B4CD2}" srcId="{49CE87C8-F6E5-430B-AA03-F2630D264C97}" destId="{EA7E5F70-1B70-4BAE-B99C-1EA9851EC09E}" srcOrd="0" destOrd="0" parTransId="{E1BF98A2-6DE4-4E14-88AC-000992C4E284}" sibTransId="{92A074B1-A93C-40B6-BD70-51D1F1E63858}"/>
    <dgm:cxn modelId="{56DB7FCF-CD30-4987-9581-611BA5443E91}" srcId="{9EBABFAB-A559-48BC-94FC-3C02830CF3AB}" destId="{50941748-773B-4A57-9875-7F59ED60F33E}" srcOrd="5" destOrd="0" parTransId="{BC1F6508-78A6-490B-BA6B-9663D60A1992}" sibTransId="{31DBA012-6D64-45FC-B72E-8F23401C0692}"/>
    <dgm:cxn modelId="{6C7DC0D1-FED9-4BE1-8BD9-812E5B17E048}" type="presOf" srcId="{42B92FD1-7DD6-4A94-9A50-63388B08F3AA}" destId="{B17F2720-B15A-48B1-B3B8-51E4243D01B5}" srcOrd="0" destOrd="0" presId="urn:microsoft.com/office/officeart/2017/3/layout/HorizontalPathTimeline"/>
    <dgm:cxn modelId="{ED0347DD-B90F-4D71-87B1-D5F0356469A2}" srcId="{50941748-773B-4A57-9875-7F59ED60F33E}" destId="{2EDE1159-DFEC-47D5-8EF7-7EF2B0F6E14F}" srcOrd="1" destOrd="0" parTransId="{4C24967D-7FC0-47CA-8BCB-32FF6320438D}" sibTransId="{5D38D091-B1FC-4911-977B-8F91675843C0}"/>
    <dgm:cxn modelId="{A23A7FE0-6EA8-484E-BDF7-BCD2CD75B5F5}" type="presOf" srcId="{E177FEE4-651C-4852-9C87-134D4694AAEE}" destId="{354B6551-5829-4427-9A08-17C30E5F6918}" srcOrd="0" destOrd="2" presId="urn:microsoft.com/office/officeart/2017/3/layout/HorizontalPathTimeline"/>
    <dgm:cxn modelId="{BFA902E5-05AB-45F8-A713-92B5A9A31E40}" type="presOf" srcId="{EA7E5F70-1B70-4BAE-B99C-1EA9851EC09E}" destId="{9C96B273-6BB6-416C-99DF-65550B7B8544}" srcOrd="0" destOrd="0" presId="urn:microsoft.com/office/officeart/2017/3/layout/HorizontalPathTimeline"/>
    <dgm:cxn modelId="{422097FB-81F0-436B-8A44-4D606428FD99}" type="presOf" srcId="{8C147AE9-BFE6-4BB1-A42F-92E98D8C7EF8}" destId="{354B6551-5829-4427-9A08-17C30E5F6918}" srcOrd="0" destOrd="1" presId="urn:microsoft.com/office/officeart/2017/3/layout/HorizontalPathTimeline"/>
    <dgm:cxn modelId="{69BA62B7-278C-45D3-82F9-EA690F74B3B2}" type="presParOf" srcId="{77C19FC9-C05B-44F8-9403-7938CF06872F}" destId="{5CC1B951-8B6E-4825-83B8-8540782FCFDD}" srcOrd="0" destOrd="0" presId="urn:microsoft.com/office/officeart/2017/3/layout/HorizontalPathTimeline"/>
    <dgm:cxn modelId="{B74A253E-F8C1-417C-8668-9CA434CB768A}" type="presParOf" srcId="{77C19FC9-C05B-44F8-9403-7938CF06872F}" destId="{5E729660-FAA5-45D2-808D-BAA0C801BE8A}" srcOrd="1" destOrd="0" presId="urn:microsoft.com/office/officeart/2017/3/layout/HorizontalPathTimeline"/>
    <dgm:cxn modelId="{D4C5ED8B-01C7-4878-9988-3A45A7CFB870}" type="presParOf" srcId="{5E729660-FAA5-45D2-808D-BAA0C801BE8A}" destId="{BD257819-BD19-4313-9E6A-3949424B7F63}" srcOrd="0" destOrd="0" presId="urn:microsoft.com/office/officeart/2017/3/layout/HorizontalPathTimeline"/>
    <dgm:cxn modelId="{B6D7F818-A88A-4449-83FB-A46DF4EE4333}" type="presParOf" srcId="{BD257819-BD19-4313-9E6A-3949424B7F63}" destId="{B17F2720-B15A-48B1-B3B8-51E4243D01B5}" srcOrd="0" destOrd="0" presId="urn:microsoft.com/office/officeart/2017/3/layout/HorizontalPathTimeline"/>
    <dgm:cxn modelId="{B8EC9E06-FB0A-4B8D-9A0F-B6420E3EC0BF}" type="presParOf" srcId="{BD257819-BD19-4313-9E6A-3949424B7F63}" destId="{53D4C667-6391-4E72-B71E-67742F136DA6}" srcOrd="1" destOrd="0" presId="urn:microsoft.com/office/officeart/2017/3/layout/HorizontalPathTimeline"/>
    <dgm:cxn modelId="{53C4B927-0742-431A-81E7-742093012ED8}" type="presParOf" srcId="{53D4C667-6391-4E72-B71E-67742F136DA6}" destId="{237A7D40-B870-45CA-958A-2A68F60ED59D}" srcOrd="0" destOrd="0" presId="urn:microsoft.com/office/officeart/2017/3/layout/HorizontalPathTimeline"/>
    <dgm:cxn modelId="{8E32E421-C562-4128-92FB-5BB40372358B}" type="presParOf" srcId="{53D4C667-6391-4E72-B71E-67742F136DA6}" destId="{AD4F7D5C-114A-4A24-814E-E5E9014BDE37}" srcOrd="1" destOrd="0" presId="urn:microsoft.com/office/officeart/2017/3/layout/HorizontalPathTimeline"/>
    <dgm:cxn modelId="{F3FBD540-7048-433E-AD72-17AA573521EF}" type="presParOf" srcId="{BD257819-BD19-4313-9E6A-3949424B7F63}" destId="{1442A88D-9790-4FEA-B63C-E39006189EB3}" srcOrd="2" destOrd="0" presId="urn:microsoft.com/office/officeart/2017/3/layout/HorizontalPathTimeline"/>
    <dgm:cxn modelId="{05DDD699-CE60-449F-9C35-C4FBE66E2937}" type="presParOf" srcId="{BD257819-BD19-4313-9E6A-3949424B7F63}" destId="{6EEB4021-C97D-4F9B-BAB3-5D8526D5B279}" srcOrd="3" destOrd="0" presId="urn:microsoft.com/office/officeart/2017/3/layout/HorizontalPathTimeline"/>
    <dgm:cxn modelId="{4E9189E3-6131-40B8-91C6-E32CB9D5E217}" type="presParOf" srcId="{BD257819-BD19-4313-9E6A-3949424B7F63}" destId="{275EE58D-3BBE-45CE-B498-54E339951847}" srcOrd="4" destOrd="0" presId="urn:microsoft.com/office/officeart/2017/3/layout/HorizontalPathTimeline"/>
    <dgm:cxn modelId="{2F510F64-ADBD-4F67-B84F-F03623A97096}" type="presParOf" srcId="{5E729660-FAA5-45D2-808D-BAA0C801BE8A}" destId="{6531A170-DB6F-477A-A6C6-7CBD672C1395}" srcOrd="1" destOrd="0" presId="urn:microsoft.com/office/officeart/2017/3/layout/HorizontalPathTimeline"/>
    <dgm:cxn modelId="{F3621BF7-0990-464D-BB47-F5D55F674530}" type="presParOf" srcId="{5E729660-FAA5-45D2-808D-BAA0C801BE8A}" destId="{E0B514F7-3B56-4D82-931C-A45464F84395}" srcOrd="2" destOrd="0" presId="urn:microsoft.com/office/officeart/2017/3/layout/HorizontalPathTimeline"/>
    <dgm:cxn modelId="{1DDAEB96-1AFE-4219-A5AC-5D06B0ED3123}" type="presParOf" srcId="{E0B514F7-3B56-4D82-931C-A45464F84395}" destId="{71BADA29-2A8F-432E-B863-075839000342}" srcOrd="0" destOrd="0" presId="urn:microsoft.com/office/officeart/2017/3/layout/HorizontalPathTimeline"/>
    <dgm:cxn modelId="{AF80343B-7EC4-4152-B715-420CB866DAE4}" type="presParOf" srcId="{E0B514F7-3B56-4D82-931C-A45464F84395}" destId="{00D2D5F6-BFDA-4292-A641-04CB4899B61A}" srcOrd="1" destOrd="0" presId="urn:microsoft.com/office/officeart/2017/3/layout/HorizontalPathTimeline"/>
    <dgm:cxn modelId="{3A6E0BD8-6D20-49B8-B98C-8EBF2485C2E9}" type="presParOf" srcId="{00D2D5F6-BFDA-4292-A641-04CB4899B61A}" destId="{12AB91B5-3847-443F-A4F0-8B083DA666BC}" srcOrd="0" destOrd="0" presId="urn:microsoft.com/office/officeart/2017/3/layout/HorizontalPathTimeline"/>
    <dgm:cxn modelId="{A4C254EA-CBA3-4074-B448-7EA2A2E7F774}" type="presParOf" srcId="{00D2D5F6-BFDA-4292-A641-04CB4899B61A}" destId="{48DD1C4F-49B9-48A6-9C25-8DDEFAA01AC4}" srcOrd="1" destOrd="0" presId="urn:microsoft.com/office/officeart/2017/3/layout/HorizontalPathTimeline"/>
    <dgm:cxn modelId="{5C503329-FD82-44BB-B8A2-6A1F36D2492A}" type="presParOf" srcId="{E0B514F7-3B56-4D82-931C-A45464F84395}" destId="{4695E77D-A4FF-4D9F-AC7E-0147BAFCA4F3}" srcOrd="2" destOrd="0" presId="urn:microsoft.com/office/officeart/2017/3/layout/HorizontalPathTimeline"/>
    <dgm:cxn modelId="{B086D720-1914-439B-A735-7E90F5A2E82A}" type="presParOf" srcId="{E0B514F7-3B56-4D82-931C-A45464F84395}" destId="{EFFA3B31-21E2-4875-8FFC-598498C3BA76}" srcOrd="3" destOrd="0" presId="urn:microsoft.com/office/officeart/2017/3/layout/HorizontalPathTimeline"/>
    <dgm:cxn modelId="{9B24143F-7A4B-4D82-BC0E-C77A5B66794F}" type="presParOf" srcId="{E0B514F7-3B56-4D82-931C-A45464F84395}" destId="{47C68BED-921E-431B-8883-A0AEC7C0F593}" srcOrd="4" destOrd="0" presId="urn:microsoft.com/office/officeart/2017/3/layout/HorizontalPathTimeline"/>
    <dgm:cxn modelId="{47BB0FCE-AE2D-4A8A-B571-37432E3A9AC6}" type="presParOf" srcId="{5E729660-FAA5-45D2-808D-BAA0C801BE8A}" destId="{28232D4B-6D08-44A8-929B-2661909DF188}" srcOrd="3" destOrd="0" presId="urn:microsoft.com/office/officeart/2017/3/layout/HorizontalPathTimeline"/>
    <dgm:cxn modelId="{D2457569-A4F6-48B3-B0BD-F80A45D9BF6A}" type="presParOf" srcId="{5E729660-FAA5-45D2-808D-BAA0C801BE8A}" destId="{82F1D501-DEE7-4FCF-AAE8-F2CF77723795}" srcOrd="4" destOrd="0" presId="urn:microsoft.com/office/officeart/2017/3/layout/HorizontalPathTimeline"/>
    <dgm:cxn modelId="{0DBB15D1-C64E-40D3-86D3-46CDA21D6023}" type="presParOf" srcId="{82F1D501-DEE7-4FCF-AAE8-F2CF77723795}" destId="{19F09496-0BE8-45B2-90C3-200D1E6964D6}" srcOrd="0" destOrd="0" presId="urn:microsoft.com/office/officeart/2017/3/layout/HorizontalPathTimeline"/>
    <dgm:cxn modelId="{34BF3A70-7C1A-44A4-9157-CE9E9CC303AF}" type="presParOf" srcId="{82F1D501-DEE7-4FCF-AAE8-F2CF77723795}" destId="{21539266-BDA6-457D-B2C2-4ACC283C0EB8}" srcOrd="1" destOrd="0" presId="urn:microsoft.com/office/officeart/2017/3/layout/HorizontalPathTimeline"/>
    <dgm:cxn modelId="{97B13FB3-6DBE-4ED0-A8F7-14337355042E}" type="presParOf" srcId="{21539266-BDA6-457D-B2C2-4ACC283C0EB8}" destId="{9C96B273-6BB6-416C-99DF-65550B7B8544}" srcOrd="0" destOrd="0" presId="urn:microsoft.com/office/officeart/2017/3/layout/HorizontalPathTimeline"/>
    <dgm:cxn modelId="{0CF8A434-0D99-4CB6-AE2B-6302FB0E3A7F}" type="presParOf" srcId="{21539266-BDA6-457D-B2C2-4ACC283C0EB8}" destId="{583A22BC-595A-453C-A771-9B831ECB1C4E}" srcOrd="1" destOrd="0" presId="urn:microsoft.com/office/officeart/2017/3/layout/HorizontalPathTimeline"/>
    <dgm:cxn modelId="{8F715C5A-4C51-4FCD-8E1A-62E149A9930A}" type="presParOf" srcId="{82F1D501-DEE7-4FCF-AAE8-F2CF77723795}" destId="{C4BE52AE-DD59-487F-AF1B-F199552933A3}" srcOrd="2" destOrd="0" presId="urn:microsoft.com/office/officeart/2017/3/layout/HorizontalPathTimeline"/>
    <dgm:cxn modelId="{A8DB19C5-3085-46A4-A985-23169E562C82}" type="presParOf" srcId="{82F1D501-DEE7-4FCF-AAE8-F2CF77723795}" destId="{0584B6AC-691E-420E-BD5E-FF39CE461C20}" srcOrd="3" destOrd="0" presId="urn:microsoft.com/office/officeart/2017/3/layout/HorizontalPathTimeline"/>
    <dgm:cxn modelId="{0D7DB50F-DF57-4FB5-A03A-DAFA580045B4}" type="presParOf" srcId="{82F1D501-DEE7-4FCF-AAE8-F2CF77723795}" destId="{6A66C6C3-5430-44A9-9950-2AF24C436D75}" srcOrd="4" destOrd="0" presId="urn:microsoft.com/office/officeart/2017/3/layout/HorizontalPathTimeline"/>
    <dgm:cxn modelId="{D0AF1FFC-F310-4E84-B060-7845772BBF11}" type="presParOf" srcId="{5E729660-FAA5-45D2-808D-BAA0C801BE8A}" destId="{078F7FA1-90B6-40E3-A07F-4CE4C6FD43F9}" srcOrd="5" destOrd="0" presId="urn:microsoft.com/office/officeart/2017/3/layout/HorizontalPathTimeline"/>
    <dgm:cxn modelId="{4CAFBDEA-D25A-4CAC-AC08-39BA5EBE9E85}" type="presParOf" srcId="{5E729660-FAA5-45D2-808D-BAA0C801BE8A}" destId="{B7785DF7-717F-418B-8316-DB0C7717A7BB}" srcOrd="6" destOrd="0" presId="urn:microsoft.com/office/officeart/2017/3/layout/HorizontalPathTimeline"/>
    <dgm:cxn modelId="{45B823B6-894B-4A8C-8795-E2BB4A0C0F82}" type="presParOf" srcId="{B7785DF7-717F-418B-8316-DB0C7717A7BB}" destId="{42DB76A9-8640-42BC-8ADA-6EBD8D821A4E}" srcOrd="0" destOrd="0" presId="urn:microsoft.com/office/officeart/2017/3/layout/HorizontalPathTimeline"/>
    <dgm:cxn modelId="{682D1FAE-EE0C-4EA6-80DC-9D6C4551491D}" type="presParOf" srcId="{B7785DF7-717F-418B-8316-DB0C7717A7BB}" destId="{157A21AA-A569-4C89-8ED2-4B6E5EDCE3E2}" srcOrd="1" destOrd="0" presId="urn:microsoft.com/office/officeart/2017/3/layout/HorizontalPathTimeline"/>
    <dgm:cxn modelId="{4C050BF7-A175-40C6-8BAC-2498CFDCB010}" type="presParOf" srcId="{157A21AA-A569-4C89-8ED2-4B6E5EDCE3E2}" destId="{C2D76E1D-C85D-41AC-98AD-BA7B88641215}" srcOrd="0" destOrd="0" presId="urn:microsoft.com/office/officeart/2017/3/layout/HorizontalPathTimeline"/>
    <dgm:cxn modelId="{F92DF825-413C-4379-B979-AEB6D3E6CCBA}" type="presParOf" srcId="{157A21AA-A569-4C89-8ED2-4B6E5EDCE3E2}" destId="{7668DA1E-31DC-49DA-8A8C-C8DA40B8AE0F}" srcOrd="1" destOrd="0" presId="urn:microsoft.com/office/officeart/2017/3/layout/HorizontalPathTimeline"/>
    <dgm:cxn modelId="{9B02FFF6-BAD4-4418-9A11-2DF0E604B13E}" type="presParOf" srcId="{B7785DF7-717F-418B-8316-DB0C7717A7BB}" destId="{7D5017B7-E925-45AF-892F-4399DC36A42D}" srcOrd="2" destOrd="0" presId="urn:microsoft.com/office/officeart/2017/3/layout/HorizontalPathTimeline"/>
    <dgm:cxn modelId="{87D1F41E-F7BB-4E3C-BE83-4FC4E6C864EC}" type="presParOf" srcId="{B7785DF7-717F-418B-8316-DB0C7717A7BB}" destId="{B71C35AD-B114-49C4-940E-45BB079C0B0C}" srcOrd="3" destOrd="0" presId="urn:microsoft.com/office/officeart/2017/3/layout/HorizontalPathTimeline"/>
    <dgm:cxn modelId="{9509DA3D-45F1-4629-9883-D1DEDAA67BDA}" type="presParOf" srcId="{B7785DF7-717F-418B-8316-DB0C7717A7BB}" destId="{0F527A55-7D55-406D-96EF-EC564A1FBF1D}" srcOrd="4" destOrd="0" presId="urn:microsoft.com/office/officeart/2017/3/layout/HorizontalPathTimeline"/>
    <dgm:cxn modelId="{ECAB3396-18C2-48ED-848E-FCC860FCD3BB}" type="presParOf" srcId="{5E729660-FAA5-45D2-808D-BAA0C801BE8A}" destId="{201FD184-C7B6-4AA3-BCBC-1BF93BEC26B3}" srcOrd="7" destOrd="0" presId="urn:microsoft.com/office/officeart/2017/3/layout/HorizontalPathTimeline"/>
    <dgm:cxn modelId="{B787E7C3-1D5E-402A-91EA-EB3B98B28479}" type="presParOf" srcId="{5E729660-FAA5-45D2-808D-BAA0C801BE8A}" destId="{8ECB0944-EF2A-48C1-A7C0-3AFBC3C272F7}" srcOrd="8" destOrd="0" presId="urn:microsoft.com/office/officeart/2017/3/layout/HorizontalPathTimeline"/>
    <dgm:cxn modelId="{E2E5AE77-BEB0-4A23-9F28-389153212ADF}" type="presParOf" srcId="{8ECB0944-EF2A-48C1-A7C0-3AFBC3C272F7}" destId="{E5B6D613-19A6-4B29-B578-A2C58B8149E9}" srcOrd="0" destOrd="0" presId="urn:microsoft.com/office/officeart/2017/3/layout/HorizontalPathTimeline"/>
    <dgm:cxn modelId="{7C90901C-F357-43FB-BF04-3DA599DED522}" type="presParOf" srcId="{8ECB0944-EF2A-48C1-A7C0-3AFBC3C272F7}" destId="{F741297F-0670-4661-B385-76E401895540}" srcOrd="1" destOrd="0" presId="urn:microsoft.com/office/officeart/2017/3/layout/HorizontalPathTimeline"/>
    <dgm:cxn modelId="{0C03F82A-6D8A-4A82-B562-E6657E0CB94D}" type="presParOf" srcId="{F741297F-0670-4661-B385-76E401895540}" destId="{354B6551-5829-4427-9A08-17C30E5F6918}" srcOrd="0" destOrd="0" presId="urn:microsoft.com/office/officeart/2017/3/layout/HorizontalPathTimeline"/>
    <dgm:cxn modelId="{90DAC948-AB5C-47D7-A14D-447E41D590C4}" type="presParOf" srcId="{F741297F-0670-4661-B385-76E401895540}" destId="{695077A8-DE1C-4DAB-811D-8AE7FBAD1D08}" srcOrd="1" destOrd="0" presId="urn:microsoft.com/office/officeart/2017/3/layout/HorizontalPathTimeline"/>
    <dgm:cxn modelId="{07B33592-2D0F-46D7-ACA1-46640B94ECF4}" type="presParOf" srcId="{8ECB0944-EF2A-48C1-A7C0-3AFBC3C272F7}" destId="{1EB20D3D-8F0C-440D-ABAC-03719A996AD6}" srcOrd="2" destOrd="0" presId="urn:microsoft.com/office/officeart/2017/3/layout/HorizontalPathTimeline"/>
    <dgm:cxn modelId="{5F017E4D-EEEF-4ECA-95CE-079BA52A6D68}" type="presParOf" srcId="{8ECB0944-EF2A-48C1-A7C0-3AFBC3C272F7}" destId="{090C499C-C0C1-4AC1-AF7D-FCF34614CA59}" srcOrd="3" destOrd="0" presId="urn:microsoft.com/office/officeart/2017/3/layout/HorizontalPathTimeline"/>
    <dgm:cxn modelId="{9FBFF63F-A36F-43A8-92AE-1C5CDCED6194}" type="presParOf" srcId="{8ECB0944-EF2A-48C1-A7C0-3AFBC3C272F7}" destId="{28936F71-BC03-4FB7-B689-90040E75F739}" srcOrd="4" destOrd="0" presId="urn:microsoft.com/office/officeart/2017/3/layout/HorizontalPathTimeline"/>
    <dgm:cxn modelId="{7C452725-2C20-4686-A3AE-5C731BAA6EF5}" type="presParOf" srcId="{5E729660-FAA5-45D2-808D-BAA0C801BE8A}" destId="{D5C035AA-2498-4684-91C2-20976D27312F}" srcOrd="9" destOrd="0" presId="urn:microsoft.com/office/officeart/2017/3/layout/HorizontalPathTimeline"/>
    <dgm:cxn modelId="{E03B955F-2345-468E-ABC6-0F0E3FA72591}" type="presParOf" srcId="{5E729660-FAA5-45D2-808D-BAA0C801BE8A}" destId="{5CFE85B2-BE18-47EC-AAEA-06937C44BBE7}" srcOrd="10" destOrd="0" presId="urn:microsoft.com/office/officeart/2017/3/layout/HorizontalPathTimeline"/>
    <dgm:cxn modelId="{BBF1B9C0-18C9-49B0-AA31-80F0D6A8C67A}" type="presParOf" srcId="{5CFE85B2-BE18-47EC-AAEA-06937C44BBE7}" destId="{C8F71A65-BC70-48C7-9354-1A003EA0675C}" srcOrd="0" destOrd="0" presId="urn:microsoft.com/office/officeart/2017/3/layout/HorizontalPathTimeline"/>
    <dgm:cxn modelId="{38DBD905-D828-431F-918C-0CD58A6D998D}" type="presParOf" srcId="{5CFE85B2-BE18-47EC-AAEA-06937C44BBE7}" destId="{4B2070BD-977F-4158-9B93-8E80D3C75951}" srcOrd="1" destOrd="0" presId="urn:microsoft.com/office/officeart/2017/3/layout/HorizontalPathTimeline"/>
    <dgm:cxn modelId="{E708B2C6-6622-4DE9-821D-F93E167417EE}" type="presParOf" srcId="{4B2070BD-977F-4158-9B93-8E80D3C75951}" destId="{82388128-A87C-4C7D-AB32-8ACCDA8ED933}" srcOrd="0" destOrd="0" presId="urn:microsoft.com/office/officeart/2017/3/layout/HorizontalPathTimeline"/>
    <dgm:cxn modelId="{696C68BD-02B1-4D12-8D48-DF687A02E927}" type="presParOf" srcId="{4B2070BD-977F-4158-9B93-8E80D3C75951}" destId="{1EF8ED4E-1CB5-4B48-88F5-78A0C7AEEE23}" srcOrd="1" destOrd="0" presId="urn:microsoft.com/office/officeart/2017/3/layout/HorizontalPathTimeline"/>
    <dgm:cxn modelId="{A1D08FEA-442D-4BAD-875B-BD97947C2974}" type="presParOf" srcId="{5CFE85B2-BE18-47EC-AAEA-06937C44BBE7}" destId="{2B5857B7-D646-492A-AD59-7BF0BE9320F1}" srcOrd="2" destOrd="0" presId="urn:microsoft.com/office/officeart/2017/3/layout/HorizontalPathTimeline"/>
    <dgm:cxn modelId="{1183DFA9-8810-4346-8A87-84F5C4C4303B}" type="presParOf" srcId="{5CFE85B2-BE18-47EC-AAEA-06937C44BBE7}" destId="{D9F16895-910B-403E-A7E7-AA900EACB91E}" srcOrd="3" destOrd="0" presId="urn:microsoft.com/office/officeart/2017/3/layout/HorizontalPathTimeline"/>
    <dgm:cxn modelId="{08B80C42-2056-44D6-8E47-4A4B88B6BECF}" type="presParOf" srcId="{5CFE85B2-BE18-47EC-AAEA-06937C44BBE7}" destId="{B374C1F2-EF37-4710-9395-153F3D196FD8}"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F2720-B15A-48B1-B3B8-51E4243D01B5}">
      <dsp:nvSpPr>
        <dsp:cNvPr id="0" name=""/>
        <dsp:cNvSpPr/>
      </dsp:nvSpPr>
      <dsp:spPr>
        <a:xfrm>
          <a:off x="309078" y="2505460"/>
          <a:ext cx="2462110" cy="52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June 2020</a:t>
          </a:r>
        </a:p>
      </dsp:txBody>
      <dsp:txXfrm>
        <a:off x="309078" y="2505460"/>
        <a:ext cx="2462110" cy="527219"/>
      </dsp:txXfrm>
    </dsp:sp>
    <dsp:sp modelId="{5CC1B951-8B6E-4825-83B8-8540782FCFDD}">
      <dsp:nvSpPr>
        <dsp:cNvPr id="0" name=""/>
        <dsp:cNvSpPr/>
      </dsp:nvSpPr>
      <dsp:spPr>
        <a:xfrm>
          <a:off x="0" y="2239517"/>
          <a:ext cx="10774361" cy="1866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37A7D40-B870-45CA-958A-2A68F60ED59D}">
      <dsp:nvSpPr>
        <dsp:cNvPr id="0" name=""/>
        <dsp:cNvSpPr/>
      </dsp:nvSpPr>
      <dsp:spPr>
        <a:xfrm>
          <a:off x="185973" y="490404"/>
          <a:ext cx="2708321" cy="95595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kern="1200"/>
            <a:t>Magistrates’ court defendant case level dataset</a:t>
          </a:r>
        </a:p>
        <a:p>
          <a:pPr marL="0" lvl="0" indent="0" algn="l" defTabSz="666750">
            <a:lnSpc>
              <a:spcPct val="90000"/>
            </a:lnSpc>
            <a:spcBef>
              <a:spcPct val="0"/>
            </a:spcBef>
            <a:spcAft>
              <a:spcPct val="35000"/>
            </a:spcAft>
            <a:buFont typeface="Arial" panose="020B0604020202020204" pitchFamily="34" charset="0"/>
            <a:buNone/>
          </a:pPr>
          <a:r>
            <a:rPr lang="en-US" sz="1500" kern="1200"/>
            <a:t>MoJ-DfE dataset</a:t>
          </a:r>
        </a:p>
      </dsp:txBody>
      <dsp:txXfrm>
        <a:off x="185973" y="490404"/>
        <a:ext cx="2708321" cy="955950"/>
      </dsp:txXfrm>
    </dsp:sp>
    <dsp:sp modelId="{1442A88D-9790-4FEA-B63C-E39006189EB3}">
      <dsp:nvSpPr>
        <dsp:cNvPr id="0" name=""/>
        <dsp:cNvSpPr/>
      </dsp:nvSpPr>
      <dsp:spPr>
        <a:xfrm>
          <a:off x="1540134" y="1446355"/>
          <a:ext cx="0" cy="793162"/>
        </a:xfrm>
        <a:prstGeom prst="lin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71BADA29-2A8F-432E-B863-075839000342}">
      <dsp:nvSpPr>
        <dsp:cNvPr id="0" name=""/>
        <dsp:cNvSpPr/>
      </dsp:nvSpPr>
      <dsp:spPr>
        <a:xfrm>
          <a:off x="1847897" y="1632981"/>
          <a:ext cx="2462110" cy="52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Aug. 2020</a:t>
          </a:r>
        </a:p>
      </dsp:txBody>
      <dsp:txXfrm>
        <a:off x="1847897" y="1632981"/>
        <a:ext cx="2462110" cy="527219"/>
      </dsp:txXfrm>
    </dsp:sp>
    <dsp:sp modelId="{12AB91B5-3847-443F-A4F0-8B083DA666BC}">
      <dsp:nvSpPr>
        <dsp:cNvPr id="0" name=""/>
        <dsp:cNvSpPr/>
      </dsp:nvSpPr>
      <dsp:spPr>
        <a:xfrm>
          <a:off x="1724792" y="3219306"/>
          <a:ext cx="2708321" cy="69153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Crown Court defendant case level dataset</a:t>
          </a:r>
        </a:p>
      </dsp:txBody>
      <dsp:txXfrm>
        <a:off x="1724792" y="3219306"/>
        <a:ext cx="2708321" cy="691538"/>
      </dsp:txXfrm>
    </dsp:sp>
    <dsp:sp modelId="{4695E77D-A4FF-4D9F-AC7E-0147BAFCA4F3}">
      <dsp:nvSpPr>
        <dsp:cNvPr id="0" name=""/>
        <dsp:cNvSpPr/>
      </dsp:nvSpPr>
      <dsp:spPr>
        <a:xfrm>
          <a:off x="3078952" y="2426144"/>
          <a:ext cx="0" cy="793162"/>
        </a:xfrm>
        <a:prstGeom prst="lin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6EEB4021-C97D-4F9B-BAB3-5D8526D5B279}">
      <dsp:nvSpPr>
        <dsp:cNvPr id="0" name=""/>
        <dsp:cNvSpPr/>
      </dsp:nvSpPr>
      <dsp:spPr>
        <a:xfrm>
          <a:off x="1481813" y="2274510"/>
          <a:ext cx="116641" cy="116641"/>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EFFA3B31-21E2-4875-8FFC-598498C3BA76}">
      <dsp:nvSpPr>
        <dsp:cNvPr id="0" name=""/>
        <dsp:cNvSpPr/>
      </dsp:nvSpPr>
      <dsp:spPr>
        <a:xfrm>
          <a:off x="3020632" y="2274510"/>
          <a:ext cx="116641" cy="116641"/>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19F09496-0BE8-45B2-90C3-200D1E6964D6}">
      <dsp:nvSpPr>
        <dsp:cNvPr id="0" name=""/>
        <dsp:cNvSpPr/>
      </dsp:nvSpPr>
      <dsp:spPr>
        <a:xfrm>
          <a:off x="3386716" y="2505460"/>
          <a:ext cx="2462110" cy="52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latin typeface="Arial"/>
            </a:rPr>
            <a:t>Sept</a:t>
          </a:r>
          <a:r>
            <a:rPr lang="en-US" sz="2000" kern="1200"/>
            <a:t>. 2020</a:t>
          </a:r>
        </a:p>
      </dsp:txBody>
      <dsp:txXfrm>
        <a:off x="3386716" y="2505460"/>
        <a:ext cx="2462110" cy="527219"/>
      </dsp:txXfrm>
    </dsp:sp>
    <dsp:sp modelId="{9C96B273-6BB6-416C-99DF-65550B7B8544}">
      <dsp:nvSpPr>
        <dsp:cNvPr id="0" name=""/>
        <dsp:cNvSpPr/>
      </dsp:nvSpPr>
      <dsp:spPr>
        <a:xfrm>
          <a:off x="3263611" y="754816"/>
          <a:ext cx="2708321" cy="69153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Linkage of the criminal court </a:t>
          </a:r>
          <a:r>
            <a:rPr lang="en-US" sz="1500" kern="1200">
              <a:latin typeface="Arial"/>
            </a:rPr>
            <a:t>datasets</a:t>
          </a:r>
          <a:endParaRPr lang="en-US" sz="1500" kern="1200"/>
        </a:p>
      </dsp:txBody>
      <dsp:txXfrm>
        <a:off x="3263611" y="754816"/>
        <a:ext cx="2708321" cy="691538"/>
      </dsp:txXfrm>
    </dsp:sp>
    <dsp:sp modelId="{C4BE52AE-DD59-487F-AF1B-F199552933A3}">
      <dsp:nvSpPr>
        <dsp:cNvPr id="0" name=""/>
        <dsp:cNvSpPr/>
      </dsp:nvSpPr>
      <dsp:spPr>
        <a:xfrm>
          <a:off x="4617771" y="1446355"/>
          <a:ext cx="0" cy="793162"/>
        </a:xfrm>
        <a:prstGeom prst="lin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42DB76A9-8640-42BC-8ADA-6EBD8D821A4E}">
      <dsp:nvSpPr>
        <dsp:cNvPr id="0" name=""/>
        <dsp:cNvSpPr/>
      </dsp:nvSpPr>
      <dsp:spPr>
        <a:xfrm>
          <a:off x="4925535" y="1632981"/>
          <a:ext cx="2462110" cy="52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Feb. 2021</a:t>
          </a:r>
        </a:p>
      </dsp:txBody>
      <dsp:txXfrm>
        <a:off x="4925535" y="1632981"/>
        <a:ext cx="2462110" cy="527219"/>
      </dsp:txXfrm>
    </dsp:sp>
    <dsp:sp modelId="{C2D76E1D-C85D-41AC-98AD-BA7B88641215}">
      <dsp:nvSpPr>
        <dsp:cNvPr id="0" name=""/>
        <dsp:cNvSpPr/>
      </dsp:nvSpPr>
      <dsp:spPr>
        <a:xfrm>
          <a:off x="4802429" y="3219306"/>
          <a:ext cx="2708321" cy="69153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Prisoner custodial journey </a:t>
          </a:r>
          <a:r>
            <a:rPr lang="en-US" sz="1500" kern="1200">
              <a:latin typeface="Arial"/>
            </a:rPr>
            <a:t>dataset</a:t>
          </a:r>
          <a:endParaRPr lang="en-US" sz="1500" kern="1200"/>
        </a:p>
      </dsp:txBody>
      <dsp:txXfrm>
        <a:off x="4802429" y="3219306"/>
        <a:ext cx="2708321" cy="691538"/>
      </dsp:txXfrm>
    </dsp:sp>
    <dsp:sp modelId="{7D5017B7-E925-45AF-892F-4399DC36A42D}">
      <dsp:nvSpPr>
        <dsp:cNvPr id="0" name=""/>
        <dsp:cNvSpPr/>
      </dsp:nvSpPr>
      <dsp:spPr>
        <a:xfrm>
          <a:off x="6156590" y="2426144"/>
          <a:ext cx="0" cy="793162"/>
        </a:xfrm>
        <a:prstGeom prst="lin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0584B6AC-691E-420E-BD5E-FF39CE461C20}">
      <dsp:nvSpPr>
        <dsp:cNvPr id="0" name=""/>
        <dsp:cNvSpPr/>
      </dsp:nvSpPr>
      <dsp:spPr>
        <a:xfrm>
          <a:off x="4559450" y="2274510"/>
          <a:ext cx="116641" cy="116641"/>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B71C35AD-B114-49C4-940E-45BB079C0B0C}">
      <dsp:nvSpPr>
        <dsp:cNvPr id="0" name=""/>
        <dsp:cNvSpPr/>
      </dsp:nvSpPr>
      <dsp:spPr>
        <a:xfrm>
          <a:off x="6098269" y="2274510"/>
          <a:ext cx="116641" cy="116641"/>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E5B6D613-19A6-4B29-B578-A2C58B8149E9}">
      <dsp:nvSpPr>
        <dsp:cNvPr id="0" name=""/>
        <dsp:cNvSpPr/>
      </dsp:nvSpPr>
      <dsp:spPr>
        <a:xfrm>
          <a:off x="6464354" y="2505460"/>
          <a:ext cx="2462110" cy="52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2021</a:t>
          </a:r>
        </a:p>
      </dsp:txBody>
      <dsp:txXfrm>
        <a:off x="6464354" y="2505460"/>
        <a:ext cx="2462110" cy="527219"/>
      </dsp:txXfrm>
    </dsp:sp>
    <dsp:sp modelId="{354B6551-5829-4427-9A08-17C30E5F6918}">
      <dsp:nvSpPr>
        <dsp:cNvPr id="0" name=""/>
        <dsp:cNvSpPr/>
      </dsp:nvSpPr>
      <dsp:spPr>
        <a:xfrm>
          <a:off x="6341248" y="0"/>
          <a:ext cx="2708321" cy="144635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rtl="0">
            <a:lnSpc>
              <a:spcPct val="90000"/>
            </a:lnSpc>
            <a:spcBef>
              <a:spcPct val="0"/>
            </a:spcBef>
            <a:spcAft>
              <a:spcPct val="35000"/>
            </a:spcAft>
            <a:buNone/>
          </a:pPr>
          <a:r>
            <a:rPr lang="en-US" sz="1500" kern="1200"/>
            <a:t>Linkage of criminal courts</a:t>
          </a:r>
          <a:r>
            <a:rPr lang="en-US" sz="1500" kern="1200">
              <a:latin typeface="Arial"/>
            </a:rPr>
            <a:t>,</a:t>
          </a:r>
          <a:r>
            <a:rPr lang="en-US" sz="1500" kern="1200"/>
            <a:t> prisons and probation </a:t>
          </a:r>
          <a:r>
            <a:rPr lang="en-US" sz="1500" kern="1200">
              <a:latin typeface="Arial"/>
            </a:rPr>
            <a:t>datasets</a:t>
          </a:r>
        </a:p>
        <a:p>
          <a:pPr marL="0" lvl="0" indent="0" algn="l" defTabSz="666750" rtl="0">
            <a:lnSpc>
              <a:spcPct val="90000"/>
            </a:lnSpc>
            <a:spcBef>
              <a:spcPct val="0"/>
            </a:spcBef>
            <a:spcAft>
              <a:spcPct val="35000"/>
            </a:spcAft>
            <a:buNone/>
          </a:pPr>
          <a:r>
            <a:rPr lang="en-US" sz="1500" kern="1200"/>
            <a:t>Family </a:t>
          </a:r>
          <a:r>
            <a:rPr lang="en-US" sz="1500" kern="1200">
              <a:latin typeface="Arial"/>
            </a:rPr>
            <a:t>justice dataset </a:t>
          </a:r>
          <a:endParaRPr lang="en-US" sz="1500" kern="1200"/>
        </a:p>
        <a:p>
          <a:pPr marL="0" lvl="0" indent="0" algn="l" defTabSz="666750">
            <a:lnSpc>
              <a:spcPct val="90000"/>
            </a:lnSpc>
            <a:spcBef>
              <a:spcPct val="0"/>
            </a:spcBef>
            <a:spcAft>
              <a:spcPct val="35000"/>
            </a:spcAft>
            <a:buNone/>
          </a:pPr>
          <a:endParaRPr lang="en-US" sz="1500" kern="1200"/>
        </a:p>
      </dsp:txBody>
      <dsp:txXfrm>
        <a:off x="6341248" y="0"/>
        <a:ext cx="2708321" cy="1446355"/>
      </dsp:txXfrm>
    </dsp:sp>
    <dsp:sp modelId="{1EB20D3D-8F0C-440D-ABAC-03719A996AD6}">
      <dsp:nvSpPr>
        <dsp:cNvPr id="0" name=""/>
        <dsp:cNvSpPr/>
      </dsp:nvSpPr>
      <dsp:spPr>
        <a:xfrm>
          <a:off x="7695409" y="1446355"/>
          <a:ext cx="0" cy="793162"/>
        </a:xfrm>
        <a:prstGeom prst="lin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C8F71A65-BC70-48C7-9354-1A003EA0675C}">
      <dsp:nvSpPr>
        <dsp:cNvPr id="0" name=""/>
        <dsp:cNvSpPr/>
      </dsp:nvSpPr>
      <dsp:spPr>
        <a:xfrm>
          <a:off x="8003172" y="1632981"/>
          <a:ext cx="2462110" cy="52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2022</a:t>
          </a:r>
        </a:p>
      </dsp:txBody>
      <dsp:txXfrm>
        <a:off x="8003172" y="1632981"/>
        <a:ext cx="2462110" cy="527219"/>
      </dsp:txXfrm>
    </dsp:sp>
    <dsp:sp modelId="{82388128-A87C-4C7D-AB32-8ACCDA8ED933}">
      <dsp:nvSpPr>
        <dsp:cNvPr id="0" name=""/>
        <dsp:cNvSpPr/>
      </dsp:nvSpPr>
      <dsp:spPr>
        <a:xfrm>
          <a:off x="7880067" y="3219306"/>
          <a:ext cx="2708321" cy="95595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Linkage of criminal, civil and family justice datasets </a:t>
          </a:r>
        </a:p>
        <a:p>
          <a:pPr marL="0" lvl="0" indent="0" algn="l" defTabSz="666750">
            <a:lnSpc>
              <a:spcPct val="90000"/>
            </a:lnSpc>
            <a:spcBef>
              <a:spcPct val="0"/>
            </a:spcBef>
            <a:spcAft>
              <a:spcPct val="35000"/>
            </a:spcAft>
            <a:buNone/>
          </a:pPr>
          <a:endParaRPr lang="en-US" sz="1500" kern="1200"/>
        </a:p>
      </dsp:txBody>
      <dsp:txXfrm>
        <a:off x="7880067" y="3219306"/>
        <a:ext cx="2708321" cy="955950"/>
      </dsp:txXfrm>
    </dsp:sp>
    <dsp:sp modelId="{2B5857B7-D646-492A-AD59-7BF0BE9320F1}">
      <dsp:nvSpPr>
        <dsp:cNvPr id="0" name=""/>
        <dsp:cNvSpPr/>
      </dsp:nvSpPr>
      <dsp:spPr>
        <a:xfrm>
          <a:off x="9234227" y="2426144"/>
          <a:ext cx="0" cy="793162"/>
        </a:xfrm>
        <a:prstGeom prst="lin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090C499C-C0C1-4AC1-AF7D-FCF34614CA59}">
      <dsp:nvSpPr>
        <dsp:cNvPr id="0" name=""/>
        <dsp:cNvSpPr/>
      </dsp:nvSpPr>
      <dsp:spPr>
        <a:xfrm>
          <a:off x="7637088" y="2274510"/>
          <a:ext cx="116641" cy="116641"/>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D9F16895-910B-403E-A7E7-AA900EACB91E}">
      <dsp:nvSpPr>
        <dsp:cNvPr id="0" name=""/>
        <dsp:cNvSpPr/>
      </dsp:nvSpPr>
      <dsp:spPr>
        <a:xfrm>
          <a:off x="9175907" y="2274510"/>
          <a:ext cx="116641" cy="116641"/>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D45-D11F-4443-A210-A41819458A7A}" type="datetimeFigureOut">
              <a:rPr lang="en-GB" smtClean="0"/>
              <a:t>23/02/2021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FB60E-C0A5-416E-864A-9ED7E1B46ACC}" type="slidenum">
              <a:rPr lang="en-GB" smtClean="0"/>
              <a:t>‹#›</a:t>
            </a:fld>
            <a:endParaRPr lang="en-GB"/>
          </a:p>
        </p:txBody>
      </p:sp>
    </p:spTree>
    <p:extLst>
      <p:ext uri="{BB962C8B-B14F-4D97-AF65-F5344CB8AC3E}">
        <p14:creationId xmlns:p14="http://schemas.microsoft.com/office/powerpoint/2010/main" val="239554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Ministry of Justice">
            <a:extLst>
              <a:ext uri="{FF2B5EF4-FFF2-40B4-BE49-F238E27FC236}">
                <a16:creationId xmlns:a16="http://schemas.microsoft.com/office/drawing/2014/main" id="{5E72ACAC-5F95-413C-93DA-0EBB942ECD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27060" y="2679699"/>
            <a:ext cx="9940940" cy="1009124"/>
          </a:xfrm>
        </p:spPr>
        <p:txBody>
          <a:bodyPr anchor="t" anchorCtr="0">
            <a:normAutofit/>
          </a:bodyPr>
          <a:lstStyle>
            <a:lvl1pPr algn="l">
              <a:defRPr sz="3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27060" y="3844940"/>
            <a:ext cx="7627800"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27061" y="5427311"/>
            <a:ext cx="4016390" cy="271604"/>
          </a:xfrm>
        </p:spPr>
        <p:txBody>
          <a:bodyPr>
            <a:normAutofit/>
          </a:bodyPr>
          <a:lstStyle>
            <a:lvl1pPr>
              <a:defRPr sz="1600">
                <a:solidFill>
                  <a:schemeClr val="bg1"/>
                </a:solidFill>
              </a:defRPr>
            </a:lvl1pPr>
          </a:lstStyle>
          <a:p>
            <a:pPr lvl="0"/>
            <a:r>
              <a:rPr lang="en-US"/>
              <a:t>Month YYYY</a:t>
            </a:r>
            <a:endParaRPr lang="en-GB"/>
          </a:p>
        </p:txBody>
      </p:sp>
    </p:spTree>
    <p:extLst>
      <p:ext uri="{BB962C8B-B14F-4D97-AF65-F5344CB8AC3E}">
        <p14:creationId xmlns:p14="http://schemas.microsoft.com/office/powerpoint/2010/main" val="356461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8A9656-E6C9-4236-88BE-D910D22AA0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09127" y="1329653"/>
            <a:ext cx="5313600"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6172199" y="1329653"/>
            <a:ext cx="5311727"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Data, analysis, and research in MoJ</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11116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48B491-84CE-47EB-BD33-F95773DCF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Data, analysis, and research in MoJ</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298935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8A9656-E6C9-4236-88BE-D910D22AA0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09127" y="1329653"/>
            <a:ext cx="5313600"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233533" y="1329654"/>
            <a:ext cx="5250394" cy="4513586"/>
          </a:xfrm>
          <a:solidFill>
            <a:srgbClr val="A7DFF5"/>
          </a:solidFill>
        </p:spPr>
        <p:txBody>
          <a:bodyPr lIns="223200" tIns="223200" rIns="223200"/>
          <a:lstStyle>
            <a:lvl1pPr>
              <a:defRPr b="0">
                <a:solidFill>
                  <a:srgbClr val="003057"/>
                </a:solidFill>
              </a:defRPr>
            </a:lvl1pPr>
          </a:lstStyle>
          <a:p>
            <a:pPr lvl="0"/>
            <a:r>
              <a:rPr lang="en-US"/>
              <a:t>Emphasis Text</a:t>
            </a:r>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Data, analysis, and research in MoJ</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162334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A4AD90-6054-4CBF-BDA9-0D8B35A4FD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709127" y="1328400"/>
            <a:ext cx="10774800" cy="4233156"/>
          </a:xfrm>
        </p:spPr>
        <p:txBody>
          <a:bodyPr>
            <a:normAutofit/>
          </a:bodyPr>
          <a:lstStyle>
            <a:lvl1pPr>
              <a:defRPr sz="3400" b="0">
                <a:solidFill>
                  <a:schemeClr val="accent1"/>
                </a:solidFill>
              </a:defRPr>
            </a:lvl1pPr>
          </a:lstStyle>
          <a:p>
            <a:pPr lvl="0"/>
            <a:r>
              <a:rPr lang="en-US"/>
              <a:t>Large text</a:t>
            </a:r>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Data, analysis, and research in MoJ</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100790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5C82D1-5BFC-4C68-A506-FB60A7AC9B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Data, analysis, and research in MoJ</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4308952" y="2129425"/>
            <a:ext cx="3745283" cy="1114816"/>
          </a:xfrm>
        </p:spPr>
        <p:txBody>
          <a:bodyPr anchor="ctr" anchorCtr="0">
            <a:normAutofit/>
          </a:bodyPr>
          <a:lstStyle>
            <a:lvl1pPr algn="ctr">
              <a:defRPr sz="9600" b="0">
                <a:solidFill>
                  <a:schemeClr val="accent1"/>
                </a:solidFill>
                <a:latin typeface="+mj-lt"/>
              </a:defRPr>
            </a:lvl1pPr>
          </a:lstStyle>
          <a:p>
            <a:pPr lvl="0"/>
            <a:r>
              <a:rPr lang="en-US"/>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4308952" y="3244241"/>
            <a:ext cx="3745283" cy="1164921"/>
          </a:xfrm>
        </p:spPr>
        <p:txBody>
          <a:bodyPr>
            <a:normAutofit/>
          </a:bodyPr>
          <a:lstStyle>
            <a:lvl1pPr algn="ctr">
              <a:defRPr sz="3000">
                <a:solidFill>
                  <a:schemeClr val="accent1"/>
                </a:solidFill>
              </a:defRPr>
            </a:lvl1pPr>
          </a:lstStyle>
          <a:p>
            <a:pPr lvl="0"/>
            <a:r>
              <a:rPr lang="en-US"/>
              <a:t>Description or other text</a:t>
            </a:r>
          </a:p>
        </p:txBody>
      </p:sp>
    </p:spTree>
    <p:extLst>
      <p:ext uri="{BB962C8B-B14F-4D97-AF65-F5344CB8AC3E}">
        <p14:creationId xmlns:p14="http://schemas.microsoft.com/office/powerpoint/2010/main" val="344274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30356C-909C-4ABE-A2FC-04677A255A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23980" y="2679832"/>
            <a:ext cx="10644065" cy="1013863"/>
          </a:xfrm>
        </p:spPr>
        <p:txBody>
          <a:bodyPr anchor="t" anchorCtr="0">
            <a:normAutofit/>
          </a:bodyPr>
          <a:lstStyle>
            <a:lvl1pPr>
              <a:defRPr sz="3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23980" y="3838833"/>
            <a:ext cx="7373273"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descr="Ministry of Justice">
            <a:extLst>
              <a:ext uri="{FF2B5EF4-FFF2-40B4-BE49-F238E27FC236}">
                <a16:creationId xmlns:a16="http://schemas.microsoft.com/office/drawing/2014/main" id="{19356315-E250-49CC-B368-C05E1CC156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16279" y="4581425"/>
            <a:ext cx="4888231" cy="228600"/>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Ministry of Justice</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16279" y="4830121"/>
            <a:ext cx="4888231" cy="528637"/>
          </a:xfrm>
        </p:spPr>
        <p:txBody>
          <a:bodyPr>
            <a:normAutofit/>
          </a:bodyPr>
          <a:lstStyle>
            <a:lvl1pPr>
              <a:spcBef>
                <a:spcPts val="0"/>
              </a:spcBef>
              <a:spcAft>
                <a:spcPts val="0"/>
              </a:spcAft>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102 Petty France</a:t>
            </a:r>
            <a:br>
              <a:rPr lang="en-US"/>
            </a:br>
            <a:r>
              <a:rPr lang="en-US"/>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16279" y="5444233"/>
            <a:ext cx="4888231"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gov.uk/government/organisations/ministry-of-justice</a:t>
            </a:r>
            <a:endParaRPr lang="en-US"/>
          </a:p>
        </p:txBody>
      </p:sp>
    </p:spTree>
    <p:extLst>
      <p:ext uri="{BB962C8B-B14F-4D97-AF65-F5344CB8AC3E}">
        <p14:creationId xmlns:p14="http://schemas.microsoft.com/office/powerpoint/2010/main" val="229655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709127" y="681136"/>
            <a:ext cx="10774800" cy="34523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709127" y="1328400"/>
            <a:ext cx="10774800" cy="4665600"/>
          </a:xfrm>
          <a:prstGeom prst="rect">
            <a:avLst/>
          </a:prstGeom>
        </p:spPr>
        <p:txBody>
          <a:bodyPr vert="horz" lIns="0" tIns="0" rIns="0" bIns="0" rtlCol="0" anchor="t" anchorCtr="0">
            <a:normAutofit/>
          </a:bodyPr>
          <a:lstStyle/>
          <a:p>
            <a:pPr lvl="0"/>
            <a:r>
              <a:rPr lang="en-US"/>
              <a:t>Subheading (level 1)</a:t>
            </a:r>
          </a:p>
          <a:p>
            <a:pPr lvl="1"/>
            <a:r>
              <a:rPr lang="en-US"/>
              <a:t>Text (level 2)</a:t>
            </a:r>
          </a:p>
          <a:p>
            <a:pPr lvl="2"/>
            <a:r>
              <a:rPr lang="en-US"/>
              <a:t>Bullet (level 3)</a:t>
            </a:r>
          </a:p>
          <a:p>
            <a:pPr lvl="3"/>
            <a:r>
              <a:rPr lang="en-US"/>
              <a:t>Sub-bullet (level 4)</a:t>
            </a:r>
          </a:p>
          <a:p>
            <a:pPr lvl="4"/>
            <a:r>
              <a:rPr lang="en-US"/>
              <a:t>Sub-sub-bullet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9154800" y="259251"/>
            <a:ext cx="2743200" cy="144000"/>
          </a:xfrm>
          <a:prstGeom prst="rect">
            <a:avLst/>
          </a:prstGeom>
        </p:spPr>
        <p:txBody>
          <a:bodyPr vert="horz" lIns="0" tIns="0" rIns="0" bIns="0" rtlCol="0" anchor="t" anchorCtr="0"/>
          <a:lstStyle>
            <a:lvl1pPr algn="r">
              <a:defRPr sz="1100">
                <a:solidFill>
                  <a:schemeClr val="tx1"/>
                </a:solidFill>
              </a:defRPr>
            </a:lvl1pPr>
          </a:lstStyle>
          <a:p>
            <a:endParaRPr lang="en-GB"/>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7401042" y="6330808"/>
            <a:ext cx="2846148" cy="331250"/>
          </a:xfrm>
          <a:prstGeom prst="rect">
            <a:avLst/>
          </a:prstGeom>
        </p:spPr>
        <p:txBody>
          <a:bodyPr vert="horz" lIns="0" tIns="0" rIns="0" bIns="0" rtlCol="0" anchor="ctr" anchorCtr="0"/>
          <a:lstStyle>
            <a:lvl1pPr algn="r">
              <a:defRPr sz="1100">
                <a:solidFill>
                  <a:schemeClr val="tx1"/>
                </a:solidFill>
              </a:defRPr>
            </a:lvl1pPr>
          </a:lstStyle>
          <a:p>
            <a:r>
              <a:rPr lang="en-GB"/>
              <a:t>Data, analysis, and research in MoJ</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11538000" y="6393600"/>
            <a:ext cx="36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a:p>
        </p:txBody>
      </p:sp>
    </p:spTree>
    <p:extLst>
      <p:ext uri="{BB962C8B-B14F-4D97-AF65-F5344CB8AC3E}">
        <p14:creationId xmlns:p14="http://schemas.microsoft.com/office/powerpoint/2010/main" val="99028471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8" r:id="rId4"/>
    <p:sldLayoutId id="2147483657" r:id="rId5"/>
    <p:sldLayoutId id="2147483656" r:id="rId6"/>
    <p:sldLayoutId id="2147483651" r:id="rId7"/>
    <p:sldLayoutId id="2147483655" r:id="rId8"/>
  </p:sldLayoutIdLst>
  <p:hf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4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400" b="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576000" indent="-2880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2400" kern="1200">
          <a:solidFill>
            <a:schemeClr val="tx1"/>
          </a:solidFill>
          <a:latin typeface="+mn-lt"/>
          <a:ea typeface="+mn-ea"/>
          <a:cs typeface="+mn-cs"/>
        </a:defRPr>
      </a:lvl4pPr>
      <a:lvl5pPr marL="864000" indent="-28800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24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uidance/ministry-of-justice-data-first" TargetMode="External"/><Relationship Id="rId2" Type="http://schemas.openxmlformats.org/officeDocument/2006/relationships/hyperlink" Target="https://www.gov.uk/government/publications/ministry-of-justice-areas-of-research-interest-2020" TargetMode="External"/><Relationship Id="rId1" Type="http://schemas.openxmlformats.org/officeDocument/2006/relationships/slideLayout" Target="../slideLayouts/slideLayout3.xml"/><Relationship Id="rId5" Type="http://schemas.openxmlformats.org/officeDocument/2006/relationships/hyperlink" Target="mailto:datafirst@justice.gov.uk" TargetMode="External"/><Relationship Id="rId4" Type="http://schemas.openxmlformats.org/officeDocument/2006/relationships/hyperlink" Target="mailto:researchsupport@justice.gov.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DE219-BB86-4162-A0CB-E2D61D37C3A6}"/>
              </a:ext>
            </a:extLst>
          </p:cNvPr>
          <p:cNvSpPr>
            <a:spLocks noGrp="1"/>
          </p:cNvSpPr>
          <p:nvPr>
            <p:ph type="ctrTitle"/>
          </p:nvPr>
        </p:nvSpPr>
        <p:spPr>
          <a:xfrm>
            <a:off x="727060" y="2679699"/>
            <a:ext cx="9940940" cy="1009124"/>
          </a:xfrm>
        </p:spPr>
        <p:txBody>
          <a:bodyPr/>
          <a:lstStyle/>
          <a:p>
            <a:r>
              <a:rPr lang="en-GB"/>
              <a:t>Data, Analysis and Research in MoJ</a:t>
            </a:r>
          </a:p>
        </p:txBody>
      </p:sp>
      <p:sp>
        <p:nvSpPr>
          <p:cNvPr id="3" name="Subtitle 2">
            <a:extLst>
              <a:ext uri="{FF2B5EF4-FFF2-40B4-BE49-F238E27FC236}">
                <a16:creationId xmlns:a16="http://schemas.microsoft.com/office/drawing/2014/main" id="{4A03BE4A-F024-485C-8B2B-57D72598743E}"/>
              </a:ext>
            </a:extLst>
          </p:cNvPr>
          <p:cNvSpPr>
            <a:spLocks noGrp="1"/>
          </p:cNvSpPr>
          <p:nvPr>
            <p:ph type="subTitle" idx="1"/>
          </p:nvPr>
        </p:nvSpPr>
        <p:spPr/>
        <p:txBody>
          <a:bodyPr/>
          <a:lstStyle/>
          <a:p>
            <a:r>
              <a:rPr lang="en-GB"/>
              <a:t>Ben Hepworth and Sarah Pike</a:t>
            </a:r>
          </a:p>
          <a:p>
            <a:r>
              <a:rPr lang="en-GB"/>
              <a:t>Data and Analytical Services Directorate (DASD)</a:t>
            </a:r>
          </a:p>
        </p:txBody>
      </p:sp>
      <p:sp>
        <p:nvSpPr>
          <p:cNvPr id="4" name="Text Placeholder 3">
            <a:extLst>
              <a:ext uri="{FF2B5EF4-FFF2-40B4-BE49-F238E27FC236}">
                <a16:creationId xmlns:a16="http://schemas.microsoft.com/office/drawing/2014/main" id="{8747C896-1250-4BBC-AF93-0F82881FF05C}"/>
              </a:ext>
            </a:extLst>
          </p:cNvPr>
          <p:cNvSpPr>
            <a:spLocks noGrp="1"/>
          </p:cNvSpPr>
          <p:nvPr>
            <p:ph type="body" sz="quarter" idx="10"/>
          </p:nvPr>
        </p:nvSpPr>
        <p:spPr/>
        <p:txBody>
          <a:bodyPr/>
          <a:lstStyle/>
          <a:p>
            <a:r>
              <a:rPr lang="en-GB"/>
              <a:t>February 2021</a:t>
            </a:r>
          </a:p>
        </p:txBody>
      </p:sp>
    </p:spTree>
    <p:extLst>
      <p:ext uri="{BB962C8B-B14F-4D97-AF65-F5344CB8AC3E}">
        <p14:creationId xmlns:p14="http://schemas.microsoft.com/office/powerpoint/2010/main" val="78744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F8C6-0EEC-44B3-889D-F2B744FC4F40}"/>
              </a:ext>
            </a:extLst>
          </p:cNvPr>
          <p:cNvSpPr>
            <a:spLocks noGrp="1"/>
          </p:cNvSpPr>
          <p:nvPr>
            <p:ph type="title"/>
          </p:nvPr>
        </p:nvSpPr>
        <p:spPr/>
        <p:txBody>
          <a:bodyPr/>
          <a:lstStyle/>
          <a:p>
            <a:r>
              <a:rPr lang="en-GB"/>
              <a:t>The Areas of Research Interest (ARI)</a:t>
            </a:r>
          </a:p>
        </p:txBody>
      </p:sp>
      <p:sp>
        <p:nvSpPr>
          <p:cNvPr id="3" name="Content Placeholder 2">
            <a:extLst>
              <a:ext uri="{FF2B5EF4-FFF2-40B4-BE49-F238E27FC236}">
                <a16:creationId xmlns:a16="http://schemas.microsoft.com/office/drawing/2014/main" id="{DC65660B-4FD7-4064-B277-2EF5ADB8823D}"/>
              </a:ext>
            </a:extLst>
          </p:cNvPr>
          <p:cNvSpPr>
            <a:spLocks noGrp="1"/>
          </p:cNvSpPr>
          <p:nvPr>
            <p:ph idx="1"/>
          </p:nvPr>
        </p:nvSpPr>
        <p:spPr/>
        <p:txBody>
          <a:bodyPr>
            <a:noAutofit/>
          </a:bodyPr>
          <a:lstStyle/>
          <a:p>
            <a:pPr>
              <a:spcAft>
                <a:spcPts val="0"/>
              </a:spcAft>
              <a:defRPr/>
            </a:pPr>
            <a:r>
              <a:rPr lang="en-GB" sz="1800" b="0">
                <a:cs typeface="Arial"/>
              </a:rPr>
              <a:t>Themes and questions developed through a comprehensive assessment of the department’s evidence needs, in consultation with our internal partners and colleagues in partner agencies. </a:t>
            </a:r>
            <a:endParaRPr lang="en-US" sz="1800" b="0">
              <a:cs typeface="Arial"/>
            </a:endParaRPr>
          </a:p>
          <a:p>
            <a:pPr>
              <a:spcAft>
                <a:spcPts val="0"/>
              </a:spcAft>
              <a:defRPr/>
            </a:pPr>
            <a:endParaRPr lang="en-GB" sz="1800" b="0">
              <a:cs typeface="Arial" panose="020B0604020202020204" pitchFamily="34" charset="0"/>
            </a:endParaRPr>
          </a:p>
          <a:p>
            <a:pPr>
              <a:spcAft>
                <a:spcPts val="0"/>
              </a:spcAft>
              <a:defRPr/>
            </a:pPr>
            <a:r>
              <a:rPr lang="en-GB" sz="1800" b="0">
                <a:cs typeface="Arial"/>
              </a:rPr>
              <a:t>Summarises MoJ’s evidence needs over the next three-to-five years, aligned with the department’s strategic objectives for the justice system. A high-level narrative frames each of these objectives, along with a more detailed set of research questions.</a:t>
            </a:r>
          </a:p>
          <a:p>
            <a:pPr>
              <a:defRPr/>
            </a:pPr>
            <a:endParaRPr lang="en-GB" sz="1800" b="0">
              <a:cs typeface="Arial" panose="020B0604020202020204" pitchFamily="34" charset="0"/>
            </a:endParaRPr>
          </a:p>
          <a:p>
            <a:pPr>
              <a:defRPr/>
            </a:pPr>
            <a:r>
              <a:rPr lang="en-GB" sz="1800" b="0"/>
              <a:t>Some areas of interest remain similar to our first ARI publication in 2018, reflecting long-standing and complex evidence needs; others are new or have heightened significance against the current social and political context. </a:t>
            </a:r>
            <a:endParaRPr lang="en-GB" sz="1800" b="0">
              <a:cs typeface="Arial" panose="020B0604020202020204" pitchFamily="34" charset="0"/>
            </a:endParaRPr>
          </a:p>
          <a:p>
            <a:pPr>
              <a:defRPr/>
            </a:pPr>
            <a:endParaRPr lang="en-GB" sz="1800" b="0">
              <a:cs typeface="Arial" panose="020B0604020202020204" pitchFamily="34" charset="0"/>
            </a:endParaRPr>
          </a:p>
          <a:p>
            <a:pPr>
              <a:defRPr/>
            </a:pPr>
            <a:r>
              <a:rPr lang="en-GB" sz="1800" b="0">
                <a:cs typeface="Arial" panose="020B0604020202020204" pitchFamily="34" charset="0"/>
              </a:rPr>
              <a:t>Not an exhaustive or definitive list of research questions, nor are they listed in any order of priority. </a:t>
            </a:r>
          </a:p>
          <a:p>
            <a:pPr>
              <a:defRPr/>
            </a:pPr>
            <a:endParaRPr lang="en-GB" sz="1800" b="0">
              <a:cs typeface="Arial" panose="020B0604020202020204" pitchFamily="34" charset="0"/>
            </a:endParaRPr>
          </a:p>
          <a:p>
            <a:pPr>
              <a:defRPr/>
            </a:pPr>
            <a:r>
              <a:rPr lang="en-GB" sz="1800" b="0">
                <a:cs typeface="Arial"/>
              </a:rPr>
              <a:t>We aren’t the experts in any area.</a:t>
            </a:r>
          </a:p>
        </p:txBody>
      </p:sp>
      <p:sp>
        <p:nvSpPr>
          <p:cNvPr id="5" name="Footer Placeholder 4">
            <a:extLst>
              <a:ext uri="{FF2B5EF4-FFF2-40B4-BE49-F238E27FC236}">
                <a16:creationId xmlns:a16="http://schemas.microsoft.com/office/drawing/2014/main" id="{80E0FA5E-7071-45AF-BC0D-EEAE12409F27}"/>
              </a:ext>
            </a:extLst>
          </p:cNvPr>
          <p:cNvSpPr>
            <a:spLocks noGrp="1"/>
          </p:cNvSpPr>
          <p:nvPr>
            <p:ph type="ftr" sz="quarter" idx="11"/>
          </p:nvPr>
        </p:nvSpPr>
        <p:spPr/>
        <p:txBody>
          <a:bodyPr/>
          <a:lstStyle/>
          <a:p>
            <a:r>
              <a:rPr lang="en-GB"/>
              <a:t>Data, analysis, and research in MoJ</a:t>
            </a:r>
          </a:p>
        </p:txBody>
      </p:sp>
      <p:sp>
        <p:nvSpPr>
          <p:cNvPr id="6" name="Slide Number Placeholder 5">
            <a:extLst>
              <a:ext uri="{FF2B5EF4-FFF2-40B4-BE49-F238E27FC236}">
                <a16:creationId xmlns:a16="http://schemas.microsoft.com/office/drawing/2014/main" id="{4B791E6C-EB37-4953-9AF7-FA9785E02BA4}"/>
              </a:ext>
            </a:extLst>
          </p:cNvPr>
          <p:cNvSpPr>
            <a:spLocks noGrp="1"/>
          </p:cNvSpPr>
          <p:nvPr>
            <p:ph type="sldNum" sz="quarter" idx="12"/>
          </p:nvPr>
        </p:nvSpPr>
        <p:spPr/>
        <p:txBody>
          <a:bodyPr/>
          <a:lstStyle/>
          <a:p>
            <a:fld id="{9A8223AF-F2F5-41F7-A71C-81CE492BCB88}" type="slidenum">
              <a:rPr lang="en-GB" smtClean="0"/>
              <a:pPr/>
              <a:t>10</a:t>
            </a:fld>
            <a:endParaRPr lang="en-GB"/>
          </a:p>
        </p:txBody>
      </p:sp>
    </p:spTree>
    <p:extLst>
      <p:ext uri="{BB962C8B-B14F-4D97-AF65-F5344CB8AC3E}">
        <p14:creationId xmlns:p14="http://schemas.microsoft.com/office/powerpoint/2010/main" val="358465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E699D6-FF19-4760-A428-DF08F8FB17A9}"/>
              </a:ext>
            </a:extLst>
          </p:cNvPr>
          <p:cNvSpPr/>
          <p:nvPr/>
        </p:nvSpPr>
        <p:spPr>
          <a:xfrm>
            <a:off x="3380763" y="612396"/>
            <a:ext cx="5566807" cy="5410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364DDA31-FA85-47D9-BDEC-64590A9A45A6}"/>
              </a:ext>
            </a:extLst>
          </p:cNvPr>
          <p:cNvSpPr>
            <a:spLocks noGrp="1"/>
          </p:cNvSpPr>
          <p:nvPr>
            <p:ph type="ftr" sz="quarter" idx="11"/>
          </p:nvPr>
        </p:nvSpPr>
        <p:spPr/>
        <p:txBody>
          <a:bodyPr/>
          <a:lstStyle/>
          <a:p>
            <a:r>
              <a:rPr lang="en-GB"/>
              <a:t>Data, analysis, and research in MoJ</a:t>
            </a:r>
          </a:p>
        </p:txBody>
      </p:sp>
      <p:sp>
        <p:nvSpPr>
          <p:cNvPr id="3" name="Slide Number Placeholder 2">
            <a:extLst>
              <a:ext uri="{FF2B5EF4-FFF2-40B4-BE49-F238E27FC236}">
                <a16:creationId xmlns:a16="http://schemas.microsoft.com/office/drawing/2014/main" id="{A483B256-0D7D-414C-8B17-9B04FA027C2A}"/>
              </a:ext>
            </a:extLst>
          </p:cNvPr>
          <p:cNvSpPr>
            <a:spLocks noGrp="1"/>
          </p:cNvSpPr>
          <p:nvPr>
            <p:ph type="sldNum" sz="quarter" idx="12"/>
          </p:nvPr>
        </p:nvSpPr>
        <p:spPr/>
        <p:txBody>
          <a:bodyPr/>
          <a:lstStyle/>
          <a:p>
            <a:fld id="{9A8223AF-F2F5-41F7-A71C-81CE492BCB88}" type="slidenum">
              <a:rPr lang="en-GB" smtClean="0"/>
              <a:t>11</a:t>
            </a:fld>
            <a:endParaRPr lang="en-GB"/>
          </a:p>
        </p:txBody>
      </p:sp>
      <p:pic>
        <p:nvPicPr>
          <p:cNvPr id="95" name="Picture 94">
            <a:extLst>
              <a:ext uri="{FF2B5EF4-FFF2-40B4-BE49-F238E27FC236}">
                <a16:creationId xmlns:a16="http://schemas.microsoft.com/office/drawing/2014/main" id="{DAE49C0A-BDFC-4AF2-83AC-EA072ECC22F3}"/>
              </a:ext>
            </a:extLst>
          </p:cNvPr>
          <p:cNvPicPr>
            <a:picLocks noChangeAspect="1"/>
          </p:cNvPicPr>
          <p:nvPr/>
        </p:nvPicPr>
        <p:blipFill>
          <a:blip r:embed="rId2"/>
          <a:stretch>
            <a:fillRect/>
          </a:stretch>
        </p:blipFill>
        <p:spPr>
          <a:xfrm>
            <a:off x="3248489" y="100850"/>
            <a:ext cx="5695022" cy="6292750"/>
          </a:xfrm>
          <a:prstGeom prst="rect">
            <a:avLst/>
          </a:prstGeom>
        </p:spPr>
      </p:pic>
      <p:sp>
        <p:nvSpPr>
          <p:cNvPr id="6" name="TextBox 41">
            <a:extLst>
              <a:ext uri="{FF2B5EF4-FFF2-40B4-BE49-F238E27FC236}">
                <a16:creationId xmlns:a16="http://schemas.microsoft.com/office/drawing/2014/main" id="{86FB801A-EE60-43C3-8BAF-B69939B84955}"/>
              </a:ext>
              <a:ext uri="{C183D7F6-B498-43B3-948B-1728B52AA6E4}">
                <adec:decorative xmlns:adec="http://schemas.microsoft.com/office/drawing/2017/decorative" val="1"/>
              </a:ext>
            </a:extLst>
          </p:cNvPr>
          <p:cNvSpPr txBox="1"/>
          <p:nvPr/>
        </p:nvSpPr>
        <p:spPr>
          <a:xfrm>
            <a:off x="681722" y="2625347"/>
            <a:ext cx="2500630" cy="1384995"/>
          </a:xfrm>
          <a:prstGeom prst="rect">
            <a:avLst/>
          </a:prstGeom>
          <a:noFill/>
        </p:spPr>
        <p:txBody>
          <a:bodyPr wrap="square" rtlCol="0">
            <a:spAutoFit/>
          </a:bodyPr>
          <a:lstStyle/>
          <a:p>
            <a:pPr algn="r">
              <a:spcAft>
                <a:spcPts val="0"/>
              </a:spcAft>
            </a:pPr>
            <a:r>
              <a:rPr lang="en-GB" sz="2400" kern="1200">
                <a:solidFill>
                  <a:srgbClr val="262626"/>
                </a:solidFill>
                <a:effectLst/>
                <a:latin typeface="Arial Black" panose="020B0A04020102020204" pitchFamily="34" charset="0"/>
                <a:ea typeface="Times New Roman" panose="02020603050405020304" pitchFamily="18" charset="0"/>
                <a:cs typeface="Times New Roman" panose="02020603050405020304" pitchFamily="18" charset="0"/>
              </a:rPr>
              <a:t>IMPROVING</a:t>
            </a:r>
            <a:endParaRPr lang="en-GB" sz="1200">
              <a:effectLst/>
              <a:latin typeface="Times New Roman" panose="02020603050405020304" pitchFamily="18" charset="0"/>
              <a:ea typeface="Times New Roman" panose="02020603050405020304" pitchFamily="18" charset="0"/>
            </a:endParaRPr>
          </a:p>
          <a:p>
            <a:pPr algn="r">
              <a:spcAft>
                <a:spcPts val="0"/>
              </a:spcAft>
            </a:pPr>
            <a:r>
              <a:rPr lang="en-GB" sz="3600" kern="1200">
                <a:solidFill>
                  <a:srgbClr val="1D609D"/>
                </a:solidFill>
                <a:effectLst/>
                <a:latin typeface="Arial Black" panose="020B0A04020102020204" pitchFamily="34" charset="0"/>
                <a:ea typeface="Times New Roman" panose="02020603050405020304" pitchFamily="18" charset="0"/>
                <a:cs typeface="Times New Roman" panose="02020603050405020304" pitchFamily="18" charset="0"/>
              </a:rPr>
              <a:t>JUSTICE</a:t>
            </a:r>
            <a:endParaRPr lang="en-GB" sz="1200">
              <a:effectLst/>
              <a:latin typeface="Times New Roman" panose="02020603050405020304" pitchFamily="18" charset="0"/>
              <a:ea typeface="Times New Roman" panose="02020603050405020304" pitchFamily="18" charset="0"/>
            </a:endParaRPr>
          </a:p>
          <a:p>
            <a:pPr algn="r">
              <a:spcAft>
                <a:spcPts val="0"/>
              </a:spcAft>
            </a:pPr>
            <a:r>
              <a:rPr lang="en-GB" sz="2400" kern="1200">
                <a:solidFill>
                  <a:srgbClr val="262626"/>
                </a:solidFill>
                <a:effectLst/>
                <a:latin typeface="Arial Black" panose="020B0A04020102020204" pitchFamily="34" charset="0"/>
                <a:ea typeface="Times New Roman" panose="02020603050405020304" pitchFamily="18" charset="0"/>
                <a:cs typeface="Times New Roman" panose="02020603050405020304" pitchFamily="18" charset="0"/>
              </a:rPr>
              <a:t>OUTCOMES</a:t>
            </a:r>
            <a:endParaRPr lang="en-GB" sz="1200">
              <a:effectLst/>
              <a:latin typeface="Times New Roman" panose="02020603050405020304" pitchFamily="18" charset="0"/>
              <a:ea typeface="Times New Roman" panose="02020603050405020304" pitchFamily="18" charset="0"/>
            </a:endParaRPr>
          </a:p>
        </p:txBody>
      </p:sp>
      <p:sp>
        <p:nvSpPr>
          <p:cNvPr id="7" name="TextBox 42">
            <a:extLst>
              <a:ext uri="{FF2B5EF4-FFF2-40B4-BE49-F238E27FC236}">
                <a16:creationId xmlns:a16="http://schemas.microsoft.com/office/drawing/2014/main" id="{E4244B1E-84F7-498C-803B-FE9672B399ED}"/>
              </a:ext>
              <a:ext uri="{C183D7F6-B498-43B3-948B-1728B52AA6E4}">
                <adec:decorative xmlns:adec="http://schemas.microsoft.com/office/drawing/2017/decorative" val="1"/>
              </a:ext>
            </a:extLst>
          </p:cNvPr>
          <p:cNvSpPr txBox="1"/>
          <p:nvPr/>
        </p:nvSpPr>
        <p:spPr>
          <a:xfrm>
            <a:off x="10079410" y="2656124"/>
            <a:ext cx="1344295" cy="1323439"/>
          </a:xfrm>
          <a:prstGeom prst="rect">
            <a:avLst/>
          </a:prstGeom>
          <a:noFill/>
        </p:spPr>
        <p:txBody>
          <a:bodyPr wrap="square" rtlCol="0">
            <a:spAutoFit/>
          </a:bodyPr>
          <a:lstStyle/>
          <a:p>
            <a:pPr>
              <a:spcAft>
                <a:spcPts val="0"/>
              </a:spcAft>
            </a:pPr>
            <a:r>
              <a:rPr lang="en-GB" sz="1600" kern="1200">
                <a:solidFill>
                  <a:srgbClr val="262626"/>
                </a:solidFill>
                <a:effectLst/>
                <a:latin typeface="Arial Black" panose="020B0A04020102020204" pitchFamily="34" charset="0"/>
                <a:ea typeface="Times New Roman" panose="02020603050405020304" pitchFamily="18" charset="0"/>
                <a:cs typeface="Times New Roman" panose="02020603050405020304" pitchFamily="18" charset="0"/>
              </a:rPr>
              <a:t>through innovative </a:t>
            </a:r>
            <a:r>
              <a:rPr lang="en-GB" sz="1600" kern="1200">
                <a:solidFill>
                  <a:srgbClr val="1D609D"/>
                </a:solidFill>
                <a:effectLst/>
                <a:latin typeface="Arial Black" panose="020B0A04020102020204" pitchFamily="34" charset="0"/>
                <a:ea typeface="Times New Roman" panose="02020603050405020304" pitchFamily="18" charset="0"/>
                <a:cs typeface="Times New Roman" panose="02020603050405020304" pitchFamily="18" charset="0"/>
              </a:rPr>
              <a:t>research, data, and analysis</a:t>
            </a:r>
            <a:endParaRPr lang="en-GB" sz="1200">
              <a:effectLst/>
              <a:latin typeface="Times New Roman" panose="02020603050405020304" pitchFamily="18" charset="0"/>
              <a:ea typeface="Times New Roman" panose="02020603050405020304" pitchFamily="18" charset="0"/>
            </a:endParaRPr>
          </a:p>
        </p:txBody>
      </p:sp>
      <p:pic>
        <p:nvPicPr>
          <p:cNvPr id="8" name="Graphic 48">
            <a:extLst>
              <a:ext uri="{FF2B5EF4-FFF2-40B4-BE49-F238E27FC236}">
                <a16:creationId xmlns:a16="http://schemas.microsoft.com/office/drawing/2014/main" id="{9D202F33-A263-4D59-BDA0-8795F7ECFE74}"/>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92509" y="2527452"/>
            <a:ext cx="1439545" cy="1439545"/>
          </a:xfrm>
          <a:prstGeom prst="rect">
            <a:avLst/>
          </a:prstGeom>
        </p:spPr>
      </p:pic>
    </p:spTree>
    <p:extLst>
      <p:ext uri="{BB962C8B-B14F-4D97-AF65-F5344CB8AC3E}">
        <p14:creationId xmlns:p14="http://schemas.microsoft.com/office/powerpoint/2010/main" val="326376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DCEB4C-F9B2-4309-B42D-3369EDFBDFB6}"/>
              </a:ext>
            </a:extLst>
          </p:cNvPr>
          <p:cNvSpPr>
            <a:spLocks noGrp="1"/>
          </p:cNvSpPr>
          <p:nvPr>
            <p:ph type="ftr" sz="quarter" idx="11"/>
          </p:nvPr>
        </p:nvSpPr>
        <p:spPr/>
        <p:txBody>
          <a:bodyPr/>
          <a:lstStyle/>
          <a:p>
            <a:r>
              <a:rPr lang="en-GB"/>
              <a:t>Data, analysis, and research in MoJ</a:t>
            </a:r>
          </a:p>
        </p:txBody>
      </p:sp>
      <p:sp>
        <p:nvSpPr>
          <p:cNvPr id="4" name="Slide Number Placeholder 3">
            <a:extLst>
              <a:ext uri="{FF2B5EF4-FFF2-40B4-BE49-F238E27FC236}">
                <a16:creationId xmlns:a16="http://schemas.microsoft.com/office/drawing/2014/main" id="{1581F101-FE4C-4C66-88DA-496D3AE5110E}"/>
              </a:ext>
            </a:extLst>
          </p:cNvPr>
          <p:cNvSpPr>
            <a:spLocks noGrp="1"/>
          </p:cNvSpPr>
          <p:nvPr>
            <p:ph type="sldNum" sz="quarter" idx="12"/>
          </p:nvPr>
        </p:nvSpPr>
        <p:spPr/>
        <p:txBody>
          <a:bodyPr/>
          <a:lstStyle/>
          <a:p>
            <a:fld id="{9A8223AF-F2F5-41F7-A71C-81CE492BCB88}" type="slidenum">
              <a:rPr lang="en-GB" smtClean="0"/>
              <a:t>12</a:t>
            </a:fld>
            <a:endParaRPr lang="en-GB"/>
          </a:p>
        </p:txBody>
      </p:sp>
      <p:sp>
        <p:nvSpPr>
          <p:cNvPr id="9" name="Rectangle: Rounded Corners 8">
            <a:extLst>
              <a:ext uri="{FF2B5EF4-FFF2-40B4-BE49-F238E27FC236}">
                <a16:creationId xmlns:a16="http://schemas.microsoft.com/office/drawing/2014/main" id="{A7F516A2-9591-4C7E-B4AE-5BD51A09D082}"/>
              </a:ext>
            </a:extLst>
          </p:cNvPr>
          <p:cNvSpPr/>
          <p:nvPr/>
        </p:nvSpPr>
        <p:spPr>
          <a:xfrm>
            <a:off x="1440000" y="1235773"/>
            <a:ext cx="4320000" cy="4320000"/>
          </a:xfrm>
          <a:prstGeom prst="roundRect">
            <a:avLst/>
          </a:prstGeom>
          <a:solidFill>
            <a:srgbClr val="1D609D"/>
          </a:solidFill>
          <a:ln w="76200" cap="flat" cmpd="sng" algn="ctr">
            <a:solidFill>
              <a:srgbClr val="00B1E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eaLnBrk="1" fontAlgn="auto" hangingPunct="1">
              <a:spcBef>
                <a:spcPts val="0"/>
              </a:spcBef>
              <a:spcAft>
                <a:spcPts val="0"/>
              </a:spcAft>
              <a:defRPr/>
            </a:pPr>
            <a:r>
              <a:rPr lang="en-GB" sz="2400" b="1">
                <a:solidFill>
                  <a:srgbClr val="FFFFFF"/>
                </a:solidFill>
                <a:latin typeface="Arial" panose="020B0604020202020204" pitchFamily="34" charset="0"/>
                <a:ea typeface="Times New Roman" panose="02020603050405020304" pitchFamily="18" charset="0"/>
                <a:cs typeface="Arial" panose="020B0604020202020204" pitchFamily="34" charset="0"/>
              </a:rPr>
              <a:t>1. Access to justice</a:t>
            </a:r>
          </a:p>
          <a:p>
            <a:pPr marL="457200" indent="-457200" eaLnBrk="1" fontAlgn="auto" hangingPunct="1">
              <a:spcBef>
                <a:spcPts val="0"/>
              </a:spcBef>
              <a:spcAft>
                <a:spcPts val="0"/>
              </a:spcAft>
              <a:buAutoNum type="arabicPeriod"/>
              <a:defRPr/>
            </a:pPr>
            <a:endParaRPr lang="en-GB" sz="2400" kern="0">
              <a:solidFill>
                <a:sysClr val="window" lastClr="FFFFFF"/>
              </a:solidFill>
              <a:latin typeface="Arial" panose="020B0604020202020204" pitchFamily="34" charset="0"/>
              <a:ea typeface="Times New Roman" panose="02020603050405020304" pitchFamily="18" charset="0"/>
              <a:cs typeface="Arial" panose="020B0604020202020204" pitchFamily="34" charset="0"/>
            </a:endParaRPr>
          </a:p>
          <a:p>
            <a:pPr marL="342900" indent="-342900" eaLnBrk="1" fontAlgn="auto" hangingPunct="1">
              <a:lnSpc>
                <a:spcPct val="107000"/>
              </a:lnSpc>
              <a:spcBef>
                <a:spcPts val="0"/>
              </a:spcBef>
              <a:spcAft>
                <a:spcPts val="0"/>
              </a:spcAft>
              <a:buFont typeface="Wingdings" panose="05000000000000000000" pitchFamily="2" charset="2"/>
              <a:buChar char=""/>
              <a:tabLst>
                <a:tab pos="228600" algn="l"/>
              </a:tabLst>
              <a:defRPr/>
            </a:pPr>
            <a:r>
              <a:rPr lang="en-GB" b="1">
                <a:solidFill>
                  <a:srgbClr val="FFFFFF"/>
                </a:solidFill>
                <a:latin typeface="Arial" panose="020B0604020202020204" pitchFamily="34" charset="0"/>
                <a:ea typeface="Arial" panose="020B0604020202020204" pitchFamily="34" charset="0"/>
                <a:cs typeface="Arial" panose="020B0604020202020204" pitchFamily="34" charset="0"/>
              </a:rPr>
              <a:t>people</a:t>
            </a:r>
            <a:endParaRPr lang="en-GB" b="1" kern="0">
              <a:solidFill>
                <a:sysClr val="window" lastClr="FFFFFF"/>
              </a:solidFill>
              <a:latin typeface="Arial" panose="020B0604020202020204" pitchFamily="34" charset="0"/>
              <a:ea typeface="Arial" panose="020B0604020202020204" pitchFamily="34" charset="0"/>
              <a:cs typeface="Arial" panose="020B0604020202020204" pitchFamily="34" charset="0"/>
            </a:endParaRPr>
          </a:p>
          <a:p>
            <a:pPr marL="342900" indent="-342900" eaLnBrk="1" fontAlgn="auto" hangingPunct="1">
              <a:lnSpc>
                <a:spcPct val="107000"/>
              </a:lnSpc>
              <a:spcBef>
                <a:spcPts val="0"/>
              </a:spcBef>
              <a:spcAft>
                <a:spcPts val="0"/>
              </a:spcAft>
              <a:buFont typeface="Wingdings" panose="05000000000000000000" pitchFamily="2" charset="2"/>
              <a:buChar char=""/>
              <a:tabLst>
                <a:tab pos="228600" algn="l"/>
              </a:tabLst>
              <a:defRPr/>
            </a:pPr>
            <a:r>
              <a:rPr lang="en-GB" b="1">
                <a:solidFill>
                  <a:srgbClr val="FFFFFF"/>
                </a:solidFill>
                <a:latin typeface="Arial" panose="020B0604020202020204" pitchFamily="34" charset="0"/>
                <a:ea typeface="Arial" panose="020B0604020202020204" pitchFamily="34" charset="0"/>
                <a:cs typeface="Arial" panose="020B0604020202020204" pitchFamily="34" charset="0"/>
              </a:rPr>
              <a:t>families &amp; children </a:t>
            </a:r>
            <a:endParaRPr lang="en-GB" b="1" kern="0">
              <a:solidFill>
                <a:sysClr val="window" lastClr="FFFFFF"/>
              </a:solidFill>
              <a:latin typeface="Arial" panose="020B0604020202020204" pitchFamily="34" charset="0"/>
              <a:ea typeface="Arial" panose="020B0604020202020204" pitchFamily="34" charset="0"/>
              <a:cs typeface="Arial" panose="020B0604020202020204" pitchFamily="34" charset="0"/>
            </a:endParaRPr>
          </a:p>
          <a:p>
            <a:pPr marL="342900" indent="-342900" eaLnBrk="1" fontAlgn="auto" hangingPunct="1">
              <a:lnSpc>
                <a:spcPct val="107000"/>
              </a:lnSpc>
              <a:spcBef>
                <a:spcPts val="0"/>
              </a:spcBef>
              <a:spcAft>
                <a:spcPts val="0"/>
              </a:spcAft>
              <a:buFont typeface="Wingdings" panose="05000000000000000000" pitchFamily="2" charset="2"/>
              <a:buChar char=""/>
              <a:tabLst>
                <a:tab pos="228600" algn="l"/>
              </a:tabLst>
              <a:defRPr/>
            </a:pPr>
            <a:r>
              <a:rPr lang="en-GB" b="1">
                <a:solidFill>
                  <a:srgbClr val="FFFFFF"/>
                </a:solidFill>
                <a:latin typeface="Arial" panose="020B0604020202020204" pitchFamily="34" charset="0"/>
                <a:ea typeface="Arial" panose="020B0604020202020204" pitchFamily="34" charset="0"/>
                <a:cs typeface="Arial" panose="020B0604020202020204" pitchFamily="34" charset="0"/>
              </a:rPr>
              <a:t>the justice system</a:t>
            </a:r>
            <a:endParaRPr lang="en-GB" b="1" kern="0">
              <a:solidFill>
                <a:sysClr val="window" lastClr="FFFFFF"/>
              </a:solidFill>
              <a:latin typeface="Arial" panose="020B0604020202020204" pitchFamily="34" charset="0"/>
              <a:ea typeface="Arial" panose="020B0604020202020204" pitchFamily="34" charset="0"/>
              <a:cs typeface="Arial" panose="020B0604020202020204" pitchFamily="34" charset="0"/>
            </a:endParaRPr>
          </a:p>
          <a:p>
            <a:pPr marL="342900" indent="-342900" eaLnBrk="1" fontAlgn="auto" hangingPunct="1">
              <a:lnSpc>
                <a:spcPct val="107000"/>
              </a:lnSpc>
              <a:spcBef>
                <a:spcPts val="0"/>
              </a:spcBef>
              <a:spcAft>
                <a:spcPts val="0"/>
              </a:spcAft>
              <a:buFont typeface="Wingdings" panose="05000000000000000000" pitchFamily="2" charset="2"/>
              <a:buChar char=""/>
              <a:tabLst>
                <a:tab pos="228600" algn="l"/>
              </a:tabLst>
              <a:defRPr/>
            </a:pPr>
            <a:r>
              <a:rPr lang="en-GB" b="1">
                <a:solidFill>
                  <a:srgbClr val="FFFFFF"/>
                </a:solidFill>
                <a:latin typeface="Arial" panose="020B0604020202020204" pitchFamily="34" charset="0"/>
                <a:ea typeface="Arial" panose="020B0604020202020204" pitchFamily="34" charset="0"/>
                <a:cs typeface="Arial" panose="020B0604020202020204" pitchFamily="34" charset="0"/>
              </a:rPr>
              <a:t>legal support &amp; advice</a:t>
            </a:r>
            <a:endParaRPr lang="en-GB" b="1" kern="0">
              <a:solidFill>
                <a:sysClr val="window" lastClr="FFFFFF"/>
              </a:solidFill>
              <a:latin typeface="Arial" panose="020B0604020202020204" pitchFamily="34" charset="0"/>
              <a:ea typeface="Arial" panose="020B0604020202020204" pitchFamily="34" charset="0"/>
              <a:cs typeface="Arial" panose="020B0604020202020204" pitchFamily="34" charset="0"/>
            </a:endParaRPr>
          </a:p>
          <a:p>
            <a:pPr marL="342900" indent="-342900" eaLnBrk="1" fontAlgn="auto" hangingPunct="1">
              <a:lnSpc>
                <a:spcPct val="107000"/>
              </a:lnSpc>
              <a:spcBef>
                <a:spcPts val="0"/>
              </a:spcBef>
              <a:spcAft>
                <a:spcPts val="0"/>
              </a:spcAft>
              <a:buFont typeface="Wingdings" panose="05000000000000000000" pitchFamily="2" charset="2"/>
              <a:buChar char=""/>
              <a:tabLst>
                <a:tab pos="228600" algn="l"/>
              </a:tabLst>
              <a:defRPr/>
            </a:pPr>
            <a:r>
              <a:rPr lang="en-GB" b="1">
                <a:solidFill>
                  <a:srgbClr val="FFFFFF"/>
                </a:solidFill>
                <a:latin typeface="Arial" panose="020B0604020202020204" pitchFamily="34" charset="0"/>
                <a:ea typeface="Arial" panose="020B0604020202020204" pitchFamily="34" charset="0"/>
                <a:cs typeface="Arial" panose="020B0604020202020204" pitchFamily="34" charset="0"/>
              </a:rPr>
              <a:t>legal aid</a:t>
            </a:r>
            <a:endParaRPr lang="en-GB" b="1" kern="0">
              <a:solidFill>
                <a:sysClr val="window" lastClr="FFFFFF"/>
              </a:solidFill>
              <a:latin typeface="Arial" panose="020B0604020202020204" pitchFamily="34" charset="0"/>
              <a:ea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A5FEFC09-ABF9-4DB9-8852-F6A1E30FEB85}"/>
              </a:ext>
            </a:extLst>
          </p:cNvPr>
          <p:cNvSpPr/>
          <p:nvPr/>
        </p:nvSpPr>
        <p:spPr>
          <a:xfrm>
            <a:off x="6408000" y="1235773"/>
            <a:ext cx="4320000" cy="4320000"/>
          </a:xfrm>
          <a:prstGeom prst="roundRect">
            <a:avLst/>
          </a:prstGeom>
          <a:solidFill>
            <a:srgbClr val="1D609D"/>
          </a:solidFill>
          <a:ln w="76200" cap="flat" cmpd="sng" algn="ctr">
            <a:solidFill>
              <a:srgbClr val="00B1E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r>
              <a:rPr lang="en-GB">
                <a:solidFill>
                  <a:schemeClr val="bg1"/>
                </a:solidFill>
                <a:latin typeface="Arial" panose="020B0604020202020204" pitchFamily="34" charset="0"/>
                <a:cs typeface="Arial" panose="020B0604020202020204" pitchFamily="34" charset="0"/>
              </a:rPr>
              <a:t>We want to improve the way people are supported in their interactions with the justice system, to target timely and efficient resolutions that lead to positive and sustainable outcomes for all parties involved.</a:t>
            </a:r>
            <a:endParaRPr lang="en-GB" kern="0">
              <a:solidFill>
                <a:schemeClr val="bg1"/>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077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a:t>1. Access to justice: example questions</a:t>
            </a:r>
          </a:p>
        </p:txBody>
      </p:sp>
      <p:sp>
        <p:nvSpPr>
          <p:cNvPr id="12" name="Content Placeholder 11">
            <a:extLst>
              <a:ext uri="{FF2B5EF4-FFF2-40B4-BE49-F238E27FC236}">
                <a16:creationId xmlns:a16="http://schemas.microsoft.com/office/drawing/2014/main" id="{9C5EC868-4D7A-4051-968E-DAD69598546D}"/>
              </a:ext>
            </a:extLst>
          </p:cNvPr>
          <p:cNvSpPr>
            <a:spLocks noGrp="1"/>
          </p:cNvSpPr>
          <p:nvPr>
            <p:ph sz="half" idx="1"/>
          </p:nvPr>
        </p:nvSpPr>
        <p:spPr/>
        <p:txBody>
          <a:bodyPr>
            <a:normAutofit/>
          </a:bodyPr>
          <a:lstStyle/>
          <a:p>
            <a:r>
              <a:rPr lang="en-GB" sz="1800">
                <a:solidFill>
                  <a:srgbClr val="1D619D"/>
                </a:solidFill>
              </a:rPr>
              <a:t>People</a:t>
            </a:r>
            <a:r>
              <a:rPr lang="en-GB" sz="1800"/>
              <a:t> </a:t>
            </a:r>
          </a:p>
          <a:p>
            <a:pPr marL="285750" indent="-285750">
              <a:buClr>
                <a:schemeClr val="accent1"/>
              </a:buClr>
              <a:buFont typeface="Arial" panose="020B0604020202020204" pitchFamily="34" charset="0"/>
              <a:buChar char="•"/>
            </a:pPr>
            <a:r>
              <a:rPr lang="en-GB" sz="1800" b="0"/>
              <a:t>What are people’s experiences of dealing with justice problems? How can they be supported to access and navigate the justice system, enforce their rights, and achieve the best outcomes?</a:t>
            </a:r>
          </a:p>
          <a:p>
            <a:r>
              <a:rPr lang="en-GB" sz="1800">
                <a:solidFill>
                  <a:schemeClr val="accent1"/>
                </a:solidFill>
              </a:rPr>
              <a:t>Families and children </a:t>
            </a:r>
          </a:p>
          <a:p>
            <a:pPr marL="285750" indent="-285750">
              <a:buClr>
                <a:schemeClr val="accent1"/>
              </a:buClr>
              <a:buFont typeface="Arial" panose="020B0604020202020204" pitchFamily="34" charset="0"/>
              <a:buChar char="•"/>
            </a:pPr>
            <a:r>
              <a:rPr lang="en-GB" sz="1800" b="0"/>
              <a:t>What are the long-term impacts on children’s developmental outcomes because of placements made under public law orders in care proceedings? Including care orders, placement orders, and special guardianship orders?  </a:t>
            </a:r>
          </a:p>
          <a:p>
            <a:pPr>
              <a:buClr>
                <a:schemeClr val="accent1"/>
              </a:buClr>
            </a:pPr>
            <a:r>
              <a:rPr lang="en-GB" sz="1800">
                <a:solidFill>
                  <a:schemeClr val="accent1"/>
                </a:solidFill>
              </a:rPr>
              <a:t>Legal aid</a:t>
            </a:r>
            <a:r>
              <a:rPr lang="en-GB" sz="1800" b="0"/>
              <a:t> </a:t>
            </a:r>
          </a:p>
          <a:p>
            <a:pPr marL="285750" indent="-285750">
              <a:buClr>
                <a:schemeClr val="accent1"/>
              </a:buClr>
              <a:buFont typeface="Arial" panose="020B0604020202020204" pitchFamily="34" charset="0"/>
              <a:buChar char="•"/>
            </a:pPr>
            <a:r>
              <a:rPr lang="en-GB" sz="1800" b="0"/>
              <a:t>How do geographical and demographic factors affect legal aid awareness and uptake? How does legal aid uptake vary by eligibility? </a:t>
            </a:r>
            <a:endParaRPr lang="en-GB" sz="1800"/>
          </a:p>
        </p:txBody>
      </p:sp>
      <p:sp>
        <p:nvSpPr>
          <p:cNvPr id="4" name="Content Placeholder 3">
            <a:extLst>
              <a:ext uri="{FF2B5EF4-FFF2-40B4-BE49-F238E27FC236}">
                <a16:creationId xmlns:a16="http://schemas.microsoft.com/office/drawing/2014/main" id="{01192592-BD61-4CDC-9263-473CDFFCE6FF}"/>
              </a:ext>
            </a:extLst>
          </p:cNvPr>
          <p:cNvSpPr>
            <a:spLocks noGrp="1"/>
          </p:cNvSpPr>
          <p:nvPr>
            <p:ph sz="half" idx="2"/>
          </p:nvPr>
        </p:nvSpPr>
        <p:spPr/>
        <p:txBody>
          <a:bodyPr>
            <a:normAutofit/>
          </a:bodyPr>
          <a:lstStyle/>
          <a:p>
            <a:r>
              <a:rPr lang="en-GB" sz="1800">
                <a:solidFill>
                  <a:srgbClr val="1D619D"/>
                </a:solidFill>
              </a:rPr>
              <a:t>The justice system</a:t>
            </a:r>
            <a:r>
              <a:rPr lang="en-GB" sz="1800"/>
              <a:t> </a:t>
            </a:r>
          </a:p>
          <a:p>
            <a:pPr marL="285750" indent="-285750">
              <a:buClr>
                <a:schemeClr val="accent1"/>
              </a:buClr>
              <a:buFont typeface="Arial" panose="020B0604020202020204" pitchFamily="34" charset="0"/>
              <a:buChar char="•"/>
            </a:pPr>
            <a:r>
              <a:rPr lang="en-GB" sz="1800" b="0"/>
              <a:t>How can we better understand drivers of demand in the justice system, so that we support early problem resolution where appropriate, whilst ensuring the formal justice system is accessible to those who need it? </a:t>
            </a:r>
          </a:p>
          <a:p>
            <a:r>
              <a:rPr lang="en-GB" sz="1800">
                <a:solidFill>
                  <a:srgbClr val="1D619D"/>
                </a:solidFill>
              </a:rPr>
              <a:t>Legal support and advice </a:t>
            </a:r>
          </a:p>
          <a:p>
            <a:pPr marL="285750" indent="-285750">
              <a:buClr>
                <a:schemeClr val="accent1"/>
              </a:buClr>
              <a:buFont typeface="Arial" panose="020B0604020202020204" pitchFamily="34" charset="0"/>
              <a:buChar char="•"/>
            </a:pPr>
            <a:r>
              <a:rPr lang="en-GB" sz="1800" b="0"/>
              <a:t>How do we improve legal awareness and capability in the population, so that people are able to identify they have a legal problem and seek appropriate help?</a:t>
            </a:r>
          </a:p>
          <a:p>
            <a:pPr>
              <a:buClr>
                <a:schemeClr val="accent1"/>
              </a:buClr>
            </a:pPr>
            <a:r>
              <a:rPr lang="en-GB" sz="1800" b="0"/>
              <a:t> </a:t>
            </a:r>
          </a:p>
          <a:p>
            <a:pPr>
              <a:buClr>
                <a:schemeClr val="accent1"/>
              </a:buClr>
            </a:pPr>
            <a:endParaRPr lang="en-GB" sz="1800" b="0"/>
          </a:p>
        </p:txBody>
      </p:sp>
      <p:sp>
        <p:nvSpPr>
          <p:cNvPr id="2" name="Footer Placeholder 1">
            <a:extLst>
              <a:ext uri="{FF2B5EF4-FFF2-40B4-BE49-F238E27FC236}">
                <a16:creationId xmlns:a16="http://schemas.microsoft.com/office/drawing/2014/main" id="{23E01112-CD96-491B-9C0D-4DCB41C7B9D3}"/>
              </a:ext>
            </a:extLst>
          </p:cNvPr>
          <p:cNvSpPr>
            <a:spLocks noGrp="1"/>
          </p:cNvSpPr>
          <p:nvPr>
            <p:ph type="ftr" sz="quarter" idx="11"/>
          </p:nvPr>
        </p:nvSpPr>
        <p:spPr/>
        <p:txBody>
          <a:bodyPr/>
          <a:lstStyle/>
          <a:p>
            <a:r>
              <a:rPr lang="en-GB"/>
              <a:t>Data, analysis, and research in MoJ</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13</a:t>
            </a:fld>
            <a:endParaRPr lang="en-GB"/>
          </a:p>
        </p:txBody>
      </p:sp>
    </p:spTree>
    <p:extLst>
      <p:ext uri="{BB962C8B-B14F-4D97-AF65-F5344CB8AC3E}">
        <p14:creationId xmlns:p14="http://schemas.microsoft.com/office/powerpoint/2010/main" val="1217011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DCEB4C-F9B2-4309-B42D-3369EDFBDFB6}"/>
              </a:ext>
            </a:extLst>
          </p:cNvPr>
          <p:cNvSpPr>
            <a:spLocks noGrp="1"/>
          </p:cNvSpPr>
          <p:nvPr>
            <p:ph type="ftr" sz="quarter" idx="11"/>
          </p:nvPr>
        </p:nvSpPr>
        <p:spPr/>
        <p:txBody>
          <a:bodyPr/>
          <a:lstStyle/>
          <a:p>
            <a:r>
              <a:rPr lang="en-GB"/>
              <a:t>Data, analysis, and research in MoJ</a:t>
            </a:r>
          </a:p>
        </p:txBody>
      </p:sp>
      <p:sp>
        <p:nvSpPr>
          <p:cNvPr id="4" name="Slide Number Placeholder 3">
            <a:extLst>
              <a:ext uri="{FF2B5EF4-FFF2-40B4-BE49-F238E27FC236}">
                <a16:creationId xmlns:a16="http://schemas.microsoft.com/office/drawing/2014/main" id="{1581F101-FE4C-4C66-88DA-496D3AE5110E}"/>
              </a:ext>
            </a:extLst>
          </p:cNvPr>
          <p:cNvSpPr>
            <a:spLocks noGrp="1"/>
          </p:cNvSpPr>
          <p:nvPr>
            <p:ph type="sldNum" sz="quarter" idx="12"/>
          </p:nvPr>
        </p:nvSpPr>
        <p:spPr/>
        <p:txBody>
          <a:bodyPr/>
          <a:lstStyle/>
          <a:p>
            <a:fld id="{9A8223AF-F2F5-41F7-A71C-81CE492BCB88}" type="slidenum">
              <a:rPr lang="en-GB" smtClean="0"/>
              <a:t>14</a:t>
            </a:fld>
            <a:endParaRPr lang="en-GB"/>
          </a:p>
        </p:txBody>
      </p:sp>
      <p:sp>
        <p:nvSpPr>
          <p:cNvPr id="9" name="Rectangle: Rounded Corners 8">
            <a:extLst>
              <a:ext uri="{FF2B5EF4-FFF2-40B4-BE49-F238E27FC236}">
                <a16:creationId xmlns:a16="http://schemas.microsoft.com/office/drawing/2014/main" id="{A7F516A2-9591-4C7E-B4AE-5BD51A09D082}"/>
              </a:ext>
            </a:extLst>
          </p:cNvPr>
          <p:cNvSpPr/>
          <p:nvPr/>
        </p:nvSpPr>
        <p:spPr>
          <a:xfrm>
            <a:off x="1440000" y="1235773"/>
            <a:ext cx="4320000" cy="4320000"/>
          </a:xfrm>
          <a:prstGeom prst="roundRect">
            <a:avLst/>
          </a:prstGeom>
          <a:solidFill>
            <a:srgbClr val="1D609D"/>
          </a:solidFill>
          <a:ln w="76200" cap="flat" cmpd="sng" algn="ctr">
            <a:solidFill>
              <a:srgbClr val="00B1E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07000"/>
              </a:lnSpc>
              <a:defRPr/>
            </a:pPr>
            <a:r>
              <a:rPr lang="en-GB" sz="2400" b="1">
                <a:solidFill>
                  <a:srgbClr val="FFFFFF"/>
                </a:solidFill>
                <a:latin typeface="Arial" panose="020B0604020202020204" pitchFamily="34" charset="0"/>
                <a:cs typeface="Arial" panose="020B0604020202020204" pitchFamily="34" charset="0"/>
              </a:rPr>
              <a:t>2. Legal services</a:t>
            </a:r>
          </a:p>
          <a:p>
            <a:pPr lvl="0">
              <a:lnSpc>
                <a:spcPct val="107000"/>
              </a:lnSpc>
              <a:defRPr/>
            </a:pPr>
            <a:endParaRPr lang="en-GB" sz="2400" b="1">
              <a:solidFill>
                <a:srgbClr val="FFFFFF"/>
              </a:solidFill>
              <a:latin typeface="Arial" panose="020B0604020202020204" pitchFamily="34" charset="0"/>
              <a:cs typeface="Arial" panose="020B0604020202020204" pitchFamily="34"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latin typeface="Arial" panose="020B0604020202020204" pitchFamily="34" charset="0"/>
                <a:cs typeface="Arial" panose="020B0604020202020204" pitchFamily="34" charset="0"/>
              </a:rPr>
              <a:t>the legal profession</a:t>
            </a:r>
          </a:p>
          <a:p>
            <a:pPr marL="342900" lvl="0" indent="-342900">
              <a:lnSpc>
                <a:spcPct val="107000"/>
              </a:lnSpc>
              <a:buFont typeface="Wingdings" panose="05000000000000000000" pitchFamily="2" charset="2"/>
              <a:buChar char=""/>
              <a:tabLst>
                <a:tab pos="228600" algn="l"/>
              </a:tabLst>
              <a:defRPr/>
            </a:pPr>
            <a:r>
              <a:rPr lang="en-GB" b="1">
                <a:solidFill>
                  <a:srgbClr val="FFFFFF"/>
                </a:solidFill>
                <a:latin typeface="Arial" panose="020B0604020202020204" pitchFamily="34" charset="0"/>
                <a:cs typeface="Arial" panose="020B0604020202020204" pitchFamily="34" charset="0"/>
              </a:rPr>
              <a:t>legal services market</a:t>
            </a:r>
          </a:p>
          <a:p>
            <a:pPr marL="342900" lvl="0" indent="-342900">
              <a:lnSpc>
                <a:spcPct val="107000"/>
              </a:lnSpc>
              <a:buFont typeface="Wingdings" panose="05000000000000000000" pitchFamily="2" charset="2"/>
              <a:buChar char=""/>
              <a:tabLst>
                <a:tab pos="228600" algn="l"/>
              </a:tabLst>
              <a:defRPr/>
            </a:pPr>
            <a:r>
              <a:rPr lang="en-GB" b="1">
                <a:solidFill>
                  <a:srgbClr val="FFFFFF"/>
                </a:solidFill>
                <a:latin typeface="Arial" panose="020B0604020202020204" pitchFamily="34" charset="0"/>
                <a:cs typeface="Arial" panose="020B0604020202020204" pitchFamily="34" charset="0"/>
              </a:rPr>
              <a:t>technology</a:t>
            </a:r>
          </a:p>
          <a:p>
            <a:pPr marL="342900" lvl="0" indent="-342900">
              <a:lnSpc>
                <a:spcPct val="107000"/>
              </a:lnSpc>
              <a:buFont typeface="Wingdings" panose="05000000000000000000" pitchFamily="2" charset="2"/>
              <a:buChar char=""/>
              <a:tabLst>
                <a:tab pos="228600" algn="l"/>
              </a:tabLst>
              <a:defRPr/>
            </a:pPr>
            <a:r>
              <a:rPr lang="en-GB" b="1">
                <a:solidFill>
                  <a:srgbClr val="FFFFFF"/>
                </a:solidFill>
                <a:latin typeface="Arial" panose="020B0604020202020204" pitchFamily="34" charset="0"/>
                <a:cs typeface="Arial" panose="020B0604020202020204" pitchFamily="34" charset="0"/>
              </a:rPr>
              <a:t>overseas &amp; trade</a:t>
            </a:r>
          </a:p>
        </p:txBody>
      </p:sp>
      <p:sp>
        <p:nvSpPr>
          <p:cNvPr id="10" name="Rectangle: Rounded Corners 9">
            <a:extLst>
              <a:ext uri="{FF2B5EF4-FFF2-40B4-BE49-F238E27FC236}">
                <a16:creationId xmlns:a16="http://schemas.microsoft.com/office/drawing/2014/main" id="{A5FEFC09-ABF9-4DB9-8852-F6A1E30FEB85}"/>
              </a:ext>
            </a:extLst>
          </p:cNvPr>
          <p:cNvSpPr/>
          <p:nvPr/>
        </p:nvSpPr>
        <p:spPr>
          <a:xfrm>
            <a:off x="6408000" y="1235773"/>
            <a:ext cx="4320000" cy="4320000"/>
          </a:xfrm>
          <a:prstGeom prst="roundRect">
            <a:avLst/>
          </a:prstGeom>
          <a:solidFill>
            <a:srgbClr val="1D609D"/>
          </a:solidFill>
          <a:ln w="76200" cap="flat" cmpd="sng" algn="ctr">
            <a:solidFill>
              <a:srgbClr val="00B1E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ctr">
              <a:defRPr/>
            </a:pPr>
            <a:r>
              <a:rPr lang="en-GB">
                <a:solidFill>
                  <a:prstClr val="white"/>
                </a:solidFill>
                <a:cs typeface="Arial" panose="020B0604020202020204" pitchFamily="34" charset="0"/>
              </a:rPr>
              <a:t>We want to create the conditions for the UK’s legal services sector to flourish by developing a sustainable, efficient and effective system. This includes securing legal services market access overseas, growing the UK’s market share, and enhancing the international competitiveness and attractiveness of the legal sector. </a:t>
            </a:r>
            <a:endParaRPr lang="en-GB" kern="0">
              <a:solidFill>
                <a:prstClr val="white"/>
              </a:solidFill>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351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a:t>2. Legal services: example questions</a:t>
            </a:r>
          </a:p>
        </p:txBody>
      </p:sp>
      <p:sp>
        <p:nvSpPr>
          <p:cNvPr id="12" name="Content Placeholder 11">
            <a:extLst>
              <a:ext uri="{FF2B5EF4-FFF2-40B4-BE49-F238E27FC236}">
                <a16:creationId xmlns:a16="http://schemas.microsoft.com/office/drawing/2014/main" id="{9C5EC868-4D7A-4051-968E-DAD69598546D}"/>
              </a:ext>
            </a:extLst>
          </p:cNvPr>
          <p:cNvSpPr>
            <a:spLocks noGrp="1"/>
          </p:cNvSpPr>
          <p:nvPr>
            <p:ph sz="half" idx="1"/>
          </p:nvPr>
        </p:nvSpPr>
        <p:spPr/>
        <p:txBody>
          <a:bodyPr>
            <a:noAutofit/>
          </a:bodyPr>
          <a:lstStyle/>
          <a:p>
            <a:r>
              <a:rPr lang="en-GB" sz="1800">
                <a:solidFill>
                  <a:srgbClr val="1D619D"/>
                </a:solidFill>
              </a:rPr>
              <a:t>The legal profession </a:t>
            </a:r>
          </a:p>
          <a:p>
            <a:pPr marL="285750" indent="-285750">
              <a:buClr>
                <a:schemeClr val="accent1"/>
              </a:buClr>
              <a:buFont typeface="Arial" panose="020B0604020202020204" pitchFamily="34" charset="0"/>
              <a:buChar char="•"/>
            </a:pPr>
            <a:r>
              <a:rPr lang="en-GB" sz="1800" b="0"/>
              <a:t>Why do recruitment, career progression and pathways, and retention within the legal profession, vary by protected characteristics, socio-economic and socio-demographic background? </a:t>
            </a:r>
          </a:p>
          <a:p>
            <a:r>
              <a:rPr lang="en-GB" sz="1800">
                <a:solidFill>
                  <a:srgbClr val="1D619D"/>
                </a:solidFill>
              </a:rPr>
              <a:t>The legal services market </a:t>
            </a:r>
          </a:p>
          <a:p>
            <a:pPr marL="285750" indent="-285750">
              <a:buClr>
                <a:schemeClr val="accent1"/>
              </a:buClr>
              <a:buFont typeface="Arial" panose="020B0604020202020204" pitchFamily="34" charset="0"/>
              <a:buChar char="•"/>
            </a:pPr>
            <a:r>
              <a:rPr lang="en-GB" sz="1800" b="0"/>
              <a:t>What works to promote and maintain competitiveness within the legal services market and ensure individuals can access quality services at a fair and accessible price, whilst growing the sector overall? </a:t>
            </a:r>
          </a:p>
          <a:p>
            <a:endParaRPr lang="en-GB" sz="1800"/>
          </a:p>
        </p:txBody>
      </p:sp>
      <p:sp>
        <p:nvSpPr>
          <p:cNvPr id="4" name="Content Placeholder 3">
            <a:extLst>
              <a:ext uri="{FF2B5EF4-FFF2-40B4-BE49-F238E27FC236}">
                <a16:creationId xmlns:a16="http://schemas.microsoft.com/office/drawing/2014/main" id="{01192592-BD61-4CDC-9263-473CDFFCE6FF}"/>
              </a:ext>
            </a:extLst>
          </p:cNvPr>
          <p:cNvSpPr>
            <a:spLocks noGrp="1"/>
          </p:cNvSpPr>
          <p:nvPr>
            <p:ph sz="half" idx="2"/>
          </p:nvPr>
        </p:nvSpPr>
        <p:spPr/>
        <p:txBody>
          <a:bodyPr>
            <a:noAutofit/>
          </a:bodyPr>
          <a:lstStyle/>
          <a:p>
            <a:r>
              <a:rPr lang="en-GB" sz="1800">
                <a:solidFill>
                  <a:srgbClr val="1D619D"/>
                </a:solidFill>
              </a:rPr>
              <a:t>Technology</a:t>
            </a:r>
            <a:r>
              <a:rPr lang="en-GB" sz="1800"/>
              <a:t> </a:t>
            </a:r>
          </a:p>
          <a:p>
            <a:pPr marL="285750" indent="-285750">
              <a:buClr>
                <a:schemeClr val="accent1"/>
              </a:buClr>
              <a:buFont typeface="Arial" panose="020B0604020202020204" pitchFamily="34" charset="0"/>
              <a:buChar char="•"/>
            </a:pPr>
            <a:r>
              <a:rPr lang="en-GB" sz="1800" b="0"/>
              <a:t>How much specialist technological (</a:t>
            </a:r>
            <a:r>
              <a:rPr lang="en-GB" sz="1800" b="0" err="1"/>
              <a:t>LawTech</a:t>
            </a:r>
            <a:r>
              <a:rPr lang="en-GB" sz="1800" b="0"/>
              <a:t>) investment and adoption takes place in the legal sector? How does this differ by the type and size of legal firm or organisation, and for what services and outputs?</a:t>
            </a:r>
          </a:p>
          <a:p>
            <a:r>
              <a:rPr lang="en-GB" sz="1800">
                <a:solidFill>
                  <a:srgbClr val="1D619D"/>
                </a:solidFill>
              </a:rPr>
              <a:t>Overseas and trade </a:t>
            </a:r>
          </a:p>
          <a:p>
            <a:pPr marL="285750" indent="-285750">
              <a:buClr>
                <a:schemeClr val="accent1"/>
              </a:buClr>
              <a:buFont typeface="Arial" panose="020B0604020202020204" pitchFamily="34" charset="0"/>
              <a:buChar char="•"/>
            </a:pPr>
            <a:r>
              <a:rPr lang="en-GB" sz="1800" b="0"/>
              <a:t>What are the legal activities of UK firms and legal professionals that are permanently established in non-EU, overseas and emerging markets? </a:t>
            </a:r>
          </a:p>
          <a:p>
            <a:endParaRPr lang="en-GB" sz="1800"/>
          </a:p>
        </p:txBody>
      </p:sp>
      <p:sp>
        <p:nvSpPr>
          <p:cNvPr id="2" name="Footer Placeholder 1">
            <a:extLst>
              <a:ext uri="{FF2B5EF4-FFF2-40B4-BE49-F238E27FC236}">
                <a16:creationId xmlns:a16="http://schemas.microsoft.com/office/drawing/2014/main" id="{23E01112-CD96-491B-9C0D-4DCB41C7B9D3}"/>
              </a:ext>
            </a:extLst>
          </p:cNvPr>
          <p:cNvSpPr>
            <a:spLocks noGrp="1"/>
          </p:cNvSpPr>
          <p:nvPr>
            <p:ph type="ftr" sz="quarter" idx="11"/>
          </p:nvPr>
        </p:nvSpPr>
        <p:spPr/>
        <p:txBody>
          <a:bodyPr/>
          <a:lstStyle/>
          <a:p>
            <a:r>
              <a:rPr lang="en-GB"/>
              <a:t>Data, analysis, and research in MoJ</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15</a:t>
            </a:fld>
            <a:endParaRPr lang="en-GB"/>
          </a:p>
        </p:txBody>
      </p:sp>
    </p:spTree>
    <p:extLst>
      <p:ext uri="{BB962C8B-B14F-4D97-AF65-F5344CB8AC3E}">
        <p14:creationId xmlns:p14="http://schemas.microsoft.com/office/powerpoint/2010/main" val="3951388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DCEB4C-F9B2-4309-B42D-3369EDFBDFB6}"/>
              </a:ext>
            </a:extLst>
          </p:cNvPr>
          <p:cNvSpPr>
            <a:spLocks noGrp="1"/>
          </p:cNvSpPr>
          <p:nvPr>
            <p:ph type="ftr" sz="quarter" idx="11"/>
          </p:nvPr>
        </p:nvSpPr>
        <p:spPr/>
        <p:txBody>
          <a:bodyPr/>
          <a:lstStyle/>
          <a:p>
            <a:r>
              <a:rPr lang="en-GB"/>
              <a:t>Data, analysis, and research in MoJ</a:t>
            </a:r>
          </a:p>
        </p:txBody>
      </p:sp>
      <p:sp>
        <p:nvSpPr>
          <p:cNvPr id="4" name="Slide Number Placeholder 3">
            <a:extLst>
              <a:ext uri="{FF2B5EF4-FFF2-40B4-BE49-F238E27FC236}">
                <a16:creationId xmlns:a16="http://schemas.microsoft.com/office/drawing/2014/main" id="{1581F101-FE4C-4C66-88DA-496D3AE5110E}"/>
              </a:ext>
            </a:extLst>
          </p:cNvPr>
          <p:cNvSpPr>
            <a:spLocks noGrp="1"/>
          </p:cNvSpPr>
          <p:nvPr>
            <p:ph type="sldNum" sz="quarter" idx="12"/>
          </p:nvPr>
        </p:nvSpPr>
        <p:spPr/>
        <p:txBody>
          <a:bodyPr/>
          <a:lstStyle/>
          <a:p>
            <a:fld id="{9A8223AF-F2F5-41F7-A71C-81CE492BCB88}" type="slidenum">
              <a:rPr lang="en-GB" smtClean="0"/>
              <a:t>16</a:t>
            </a:fld>
            <a:endParaRPr lang="en-GB"/>
          </a:p>
        </p:txBody>
      </p:sp>
      <p:sp>
        <p:nvSpPr>
          <p:cNvPr id="9" name="Rectangle: Rounded Corners 8">
            <a:extLst>
              <a:ext uri="{FF2B5EF4-FFF2-40B4-BE49-F238E27FC236}">
                <a16:creationId xmlns:a16="http://schemas.microsoft.com/office/drawing/2014/main" id="{A7F516A2-9591-4C7E-B4AE-5BD51A09D082}"/>
              </a:ext>
            </a:extLst>
          </p:cNvPr>
          <p:cNvSpPr/>
          <p:nvPr/>
        </p:nvSpPr>
        <p:spPr>
          <a:xfrm>
            <a:off x="1440000" y="1235773"/>
            <a:ext cx="4320000" cy="4320000"/>
          </a:xfrm>
          <a:prstGeom prst="roundRect">
            <a:avLst/>
          </a:prstGeom>
          <a:solidFill>
            <a:srgbClr val="1D609D"/>
          </a:solidFill>
          <a:ln w="76200" cap="flat" cmpd="sng" algn="ctr">
            <a:solidFill>
              <a:srgbClr val="00B1E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defRPr/>
            </a:pPr>
            <a:r>
              <a:rPr lang="en-GB" sz="2400" b="1">
                <a:solidFill>
                  <a:srgbClr val="FFFFFF"/>
                </a:solidFill>
                <a:latin typeface="Arial" panose="020B0604020202020204" pitchFamily="34" charset="0"/>
                <a:cs typeface="Arial" panose="020B0604020202020204" pitchFamily="34" charset="0"/>
              </a:rPr>
              <a:t>3. Courts &amp; tribunals</a:t>
            </a:r>
          </a:p>
          <a:p>
            <a:pPr>
              <a:lnSpc>
                <a:spcPct val="107000"/>
              </a:lnSpc>
              <a:defRPr/>
            </a:pPr>
            <a:endParaRPr lang="en-GB" sz="2400" b="1">
              <a:solidFill>
                <a:srgbClr val="FFFFFF"/>
              </a:solidFill>
              <a:latin typeface="Arial" panose="020B0604020202020204" pitchFamily="34" charset="0"/>
              <a:cs typeface="Arial" panose="020B0604020202020204" pitchFamily="34" charset="0"/>
            </a:endParaRPr>
          </a:p>
          <a:p>
            <a:pPr marL="342900" indent="-342900">
              <a:lnSpc>
                <a:spcPct val="107000"/>
              </a:lnSpc>
              <a:buFont typeface="Wingdings" panose="05000000000000000000" pitchFamily="2" charset="2"/>
              <a:buChar char=""/>
              <a:tabLst>
                <a:tab pos="228600" algn="l"/>
              </a:tabLst>
              <a:defRPr/>
            </a:pPr>
            <a:r>
              <a:rPr lang="en-GB" b="1">
                <a:solidFill>
                  <a:srgbClr val="FFFFFF"/>
                </a:solidFill>
                <a:latin typeface="Arial" panose="020B0604020202020204" pitchFamily="34" charset="0"/>
                <a:cs typeface="Arial" panose="020B0604020202020204" pitchFamily="34" charset="0"/>
              </a:rPr>
              <a:t>courts and tribunals system </a:t>
            </a:r>
          </a:p>
          <a:p>
            <a:pPr marL="342900" indent="-342900">
              <a:lnSpc>
                <a:spcPct val="107000"/>
              </a:lnSpc>
              <a:buFont typeface="Wingdings" panose="05000000000000000000" pitchFamily="2" charset="2"/>
              <a:buChar char=""/>
              <a:tabLst>
                <a:tab pos="228600" algn="l"/>
              </a:tabLst>
              <a:defRPr/>
            </a:pPr>
            <a:r>
              <a:rPr lang="en-GB" b="1">
                <a:solidFill>
                  <a:srgbClr val="FFFFFF"/>
                </a:solidFill>
                <a:latin typeface="Arial" panose="020B0604020202020204" pitchFamily="34" charset="0"/>
                <a:cs typeface="Arial" panose="020B0604020202020204" pitchFamily="34" charset="0"/>
              </a:rPr>
              <a:t>victims &amp; witnesses</a:t>
            </a:r>
          </a:p>
          <a:p>
            <a:pPr marL="342900" indent="-342900">
              <a:lnSpc>
                <a:spcPct val="107000"/>
              </a:lnSpc>
              <a:buFont typeface="Wingdings" panose="05000000000000000000" pitchFamily="2" charset="2"/>
              <a:buChar char=""/>
              <a:tabLst>
                <a:tab pos="228600" algn="l"/>
              </a:tabLst>
              <a:defRPr/>
            </a:pPr>
            <a:r>
              <a:rPr lang="en-GB" b="1">
                <a:solidFill>
                  <a:srgbClr val="FFFFFF"/>
                </a:solidFill>
                <a:latin typeface="Arial" panose="020B0604020202020204" pitchFamily="34" charset="0"/>
                <a:cs typeface="Arial" panose="020B0604020202020204" pitchFamily="34" charset="0"/>
              </a:rPr>
              <a:t>cases &amp; outcomes</a:t>
            </a:r>
          </a:p>
          <a:p>
            <a:pPr marL="342900" indent="-342900">
              <a:lnSpc>
                <a:spcPct val="107000"/>
              </a:lnSpc>
              <a:buFont typeface="Wingdings" panose="05000000000000000000" pitchFamily="2" charset="2"/>
              <a:buChar char=""/>
              <a:tabLst>
                <a:tab pos="228600" algn="l"/>
              </a:tabLst>
              <a:defRPr/>
            </a:pPr>
            <a:r>
              <a:rPr lang="en-GB" b="1">
                <a:solidFill>
                  <a:srgbClr val="FFFFFF"/>
                </a:solidFill>
                <a:latin typeface="Arial" panose="020B0604020202020204" pitchFamily="34" charset="0"/>
                <a:cs typeface="Arial" panose="020B0604020202020204" pitchFamily="34" charset="0"/>
              </a:rPr>
              <a:t>judiciary</a:t>
            </a:r>
          </a:p>
        </p:txBody>
      </p:sp>
      <p:sp>
        <p:nvSpPr>
          <p:cNvPr id="10" name="Rectangle: Rounded Corners 9">
            <a:extLst>
              <a:ext uri="{FF2B5EF4-FFF2-40B4-BE49-F238E27FC236}">
                <a16:creationId xmlns:a16="http://schemas.microsoft.com/office/drawing/2014/main" id="{A5FEFC09-ABF9-4DB9-8852-F6A1E30FEB85}"/>
              </a:ext>
            </a:extLst>
          </p:cNvPr>
          <p:cNvSpPr/>
          <p:nvPr/>
        </p:nvSpPr>
        <p:spPr>
          <a:xfrm>
            <a:off x="6408000" y="1235773"/>
            <a:ext cx="4320000" cy="4320000"/>
          </a:xfrm>
          <a:prstGeom prst="roundRect">
            <a:avLst/>
          </a:prstGeom>
          <a:solidFill>
            <a:srgbClr val="1D609D"/>
          </a:solidFill>
          <a:ln w="76200" cap="flat" cmpd="sng" algn="ctr">
            <a:solidFill>
              <a:srgbClr val="00B1E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n-GB">
                <a:solidFill>
                  <a:schemeClr val="bg1"/>
                </a:solidFill>
              </a:rPr>
              <a:t>We want to modernise the procedures and infrastructure of our courts and tribunals, leading an effective, efficient and coordinated justice system across all the civil, criminal and family justice jurisdictions.</a:t>
            </a:r>
            <a:endParaRPr lang="en-GB" kern="0">
              <a:solidFill>
                <a:schemeClr val="bg1"/>
              </a:solidFill>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392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a:t>3. Courts and tribunals: example questions</a:t>
            </a:r>
          </a:p>
        </p:txBody>
      </p:sp>
      <p:sp>
        <p:nvSpPr>
          <p:cNvPr id="12" name="Content Placeholder 11">
            <a:extLst>
              <a:ext uri="{FF2B5EF4-FFF2-40B4-BE49-F238E27FC236}">
                <a16:creationId xmlns:a16="http://schemas.microsoft.com/office/drawing/2014/main" id="{9C5EC868-4D7A-4051-968E-DAD69598546D}"/>
              </a:ext>
            </a:extLst>
          </p:cNvPr>
          <p:cNvSpPr>
            <a:spLocks noGrp="1"/>
          </p:cNvSpPr>
          <p:nvPr>
            <p:ph sz="half" idx="1"/>
          </p:nvPr>
        </p:nvSpPr>
        <p:spPr/>
        <p:txBody>
          <a:bodyPr>
            <a:noAutofit/>
          </a:bodyPr>
          <a:lstStyle/>
          <a:p>
            <a:r>
              <a:rPr lang="en-GB" sz="1800">
                <a:solidFill>
                  <a:srgbClr val="1D619D"/>
                </a:solidFill>
              </a:rPr>
              <a:t>The courts and tribunals system </a:t>
            </a:r>
          </a:p>
          <a:p>
            <a:pPr marL="285750" indent="-285750">
              <a:buClr>
                <a:schemeClr val="accent1"/>
              </a:buClr>
              <a:buFont typeface="Arial" panose="020B0604020202020204" pitchFamily="34" charset="0"/>
              <a:buChar char="•"/>
            </a:pPr>
            <a:r>
              <a:rPr lang="en-GB" sz="1800" b="0"/>
              <a:t>How do individuals in the courts and tribunals system vary by, for example, protected characteristics, socio-economic or socio-demographic background? How do these characteristics compare across jurisdiction and case type? </a:t>
            </a:r>
          </a:p>
          <a:p>
            <a:pPr lvl="0"/>
            <a:r>
              <a:rPr lang="en-GB" sz="1800">
                <a:solidFill>
                  <a:srgbClr val="1D619D"/>
                </a:solidFill>
              </a:rPr>
              <a:t>Victims and witnesses </a:t>
            </a:r>
          </a:p>
          <a:p>
            <a:pPr marL="285750" indent="-285750">
              <a:buClr>
                <a:schemeClr val="accent1"/>
              </a:buClr>
              <a:buFont typeface="Arial" panose="020B0604020202020204" pitchFamily="34" charset="0"/>
              <a:buChar char="•"/>
            </a:pPr>
            <a:r>
              <a:rPr lang="en-GB" sz="1800" b="0"/>
              <a:t>What are the needs and experiences of victims, defence witnesses, and those in distressing civil, family, or tribunal cases? How does this vary by protected characteristics, socio-economic or socio-demographic background and jurisdiction? </a:t>
            </a:r>
          </a:p>
          <a:p>
            <a:endParaRPr lang="en-GB" sz="1800"/>
          </a:p>
        </p:txBody>
      </p:sp>
      <p:sp>
        <p:nvSpPr>
          <p:cNvPr id="4" name="Content Placeholder 3">
            <a:extLst>
              <a:ext uri="{FF2B5EF4-FFF2-40B4-BE49-F238E27FC236}">
                <a16:creationId xmlns:a16="http://schemas.microsoft.com/office/drawing/2014/main" id="{01192592-BD61-4CDC-9263-473CDFFCE6FF}"/>
              </a:ext>
            </a:extLst>
          </p:cNvPr>
          <p:cNvSpPr>
            <a:spLocks noGrp="1"/>
          </p:cNvSpPr>
          <p:nvPr>
            <p:ph sz="half" idx="2"/>
          </p:nvPr>
        </p:nvSpPr>
        <p:spPr/>
        <p:txBody>
          <a:bodyPr>
            <a:noAutofit/>
          </a:bodyPr>
          <a:lstStyle/>
          <a:p>
            <a:r>
              <a:rPr lang="en-GB" sz="1800">
                <a:solidFill>
                  <a:srgbClr val="1D619D"/>
                </a:solidFill>
              </a:rPr>
              <a:t>Cases and outcomes </a:t>
            </a:r>
          </a:p>
          <a:p>
            <a:pPr marL="285750" indent="-285750">
              <a:buClr>
                <a:schemeClr val="accent1"/>
              </a:buClr>
              <a:buFont typeface="Arial" panose="020B0604020202020204" pitchFamily="34" charset="0"/>
              <a:buChar char="•"/>
            </a:pPr>
            <a:r>
              <a:rPr lang="en-GB" sz="1800" b="0"/>
              <a:t>What are the reasons for case attrition and what works to avoid it, for different case types? What are the impacts of case attrition on victims, particularly for serious violence and sexual abuse cases?</a:t>
            </a:r>
          </a:p>
          <a:p>
            <a:pPr lvl="0"/>
            <a:r>
              <a:rPr lang="en-GB" sz="1800">
                <a:solidFill>
                  <a:srgbClr val="1D619D"/>
                </a:solidFill>
              </a:rPr>
              <a:t>The judiciary </a:t>
            </a:r>
          </a:p>
          <a:p>
            <a:pPr marL="285750" indent="-285750">
              <a:buClr>
                <a:schemeClr val="accent1"/>
              </a:buClr>
              <a:buFont typeface="Arial" panose="020B0604020202020204" pitchFamily="34" charset="0"/>
              <a:buChar char="•"/>
            </a:pPr>
            <a:r>
              <a:rPr lang="en-GB" sz="1800" b="0"/>
              <a:t>What are the career pathways and recruitment journeys into the judiciary? How do protected characteristics and social mobility affect recruitment? </a:t>
            </a:r>
          </a:p>
          <a:p>
            <a:endParaRPr lang="en-GB" sz="1800">
              <a:solidFill>
                <a:prstClr val="black"/>
              </a:solidFill>
            </a:endParaRPr>
          </a:p>
        </p:txBody>
      </p:sp>
      <p:sp>
        <p:nvSpPr>
          <p:cNvPr id="2" name="Footer Placeholder 1">
            <a:extLst>
              <a:ext uri="{FF2B5EF4-FFF2-40B4-BE49-F238E27FC236}">
                <a16:creationId xmlns:a16="http://schemas.microsoft.com/office/drawing/2014/main" id="{23E01112-CD96-491B-9C0D-4DCB41C7B9D3}"/>
              </a:ext>
            </a:extLst>
          </p:cNvPr>
          <p:cNvSpPr>
            <a:spLocks noGrp="1"/>
          </p:cNvSpPr>
          <p:nvPr>
            <p:ph type="ftr" sz="quarter" idx="11"/>
          </p:nvPr>
        </p:nvSpPr>
        <p:spPr/>
        <p:txBody>
          <a:bodyPr/>
          <a:lstStyle/>
          <a:p>
            <a:r>
              <a:rPr lang="en-GB"/>
              <a:t>Data, analysis, and research in MoJ</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17</a:t>
            </a:fld>
            <a:endParaRPr lang="en-GB"/>
          </a:p>
        </p:txBody>
      </p:sp>
    </p:spTree>
    <p:extLst>
      <p:ext uri="{BB962C8B-B14F-4D97-AF65-F5344CB8AC3E}">
        <p14:creationId xmlns:p14="http://schemas.microsoft.com/office/powerpoint/2010/main" val="3613851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DCEB4C-F9B2-4309-B42D-3369EDFBDFB6}"/>
              </a:ext>
            </a:extLst>
          </p:cNvPr>
          <p:cNvSpPr>
            <a:spLocks noGrp="1"/>
          </p:cNvSpPr>
          <p:nvPr>
            <p:ph type="ftr" sz="quarter" idx="11"/>
          </p:nvPr>
        </p:nvSpPr>
        <p:spPr/>
        <p:txBody>
          <a:bodyPr/>
          <a:lstStyle/>
          <a:p>
            <a:r>
              <a:rPr lang="en-GB"/>
              <a:t>Data, analysis, and research in MoJ</a:t>
            </a:r>
          </a:p>
        </p:txBody>
      </p:sp>
      <p:sp>
        <p:nvSpPr>
          <p:cNvPr id="4" name="Slide Number Placeholder 3">
            <a:extLst>
              <a:ext uri="{FF2B5EF4-FFF2-40B4-BE49-F238E27FC236}">
                <a16:creationId xmlns:a16="http://schemas.microsoft.com/office/drawing/2014/main" id="{1581F101-FE4C-4C66-88DA-496D3AE5110E}"/>
              </a:ext>
            </a:extLst>
          </p:cNvPr>
          <p:cNvSpPr>
            <a:spLocks noGrp="1"/>
          </p:cNvSpPr>
          <p:nvPr>
            <p:ph type="sldNum" sz="quarter" idx="12"/>
          </p:nvPr>
        </p:nvSpPr>
        <p:spPr/>
        <p:txBody>
          <a:bodyPr/>
          <a:lstStyle/>
          <a:p>
            <a:fld id="{9A8223AF-F2F5-41F7-A71C-81CE492BCB88}" type="slidenum">
              <a:rPr lang="en-GB" smtClean="0"/>
              <a:t>18</a:t>
            </a:fld>
            <a:endParaRPr lang="en-GB"/>
          </a:p>
        </p:txBody>
      </p:sp>
      <p:sp>
        <p:nvSpPr>
          <p:cNvPr id="9" name="Rectangle: Rounded Corners 8">
            <a:extLst>
              <a:ext uri="{FF2B5EF4-FFF2-40B4-BE49-F238E27FC236}">
                <a16:creationId xmlns:a16="http://schemas.microsoft.com/office/drawing/2014/main" id="{A7F516A2-9591-4C7E-B4AE-5BD51A09D082}"/>
              </a:ext>
            </a:extLst>
          </p:cNvPr>
          <p:cNvSpPr/>
          <p:nvPr/>
        </p:nvSpPr>
        <p:spPr>
          <a:xfrm>
            <a:off x="1440000" y="1235773"/>
            <a:ext cx="4320000" cy="4320000"/>
          </a:xfrm>
          <a:prstGeom prst="roundRect">
            <a:avLst/>
          </a:prstGeom>
          <a:solidFill>
            <a:srgbClr val="1D609D"/>
          </a:solidFill>
          <a:ln w="76200" cap="flat" cmpd="sng" algn="ctr">
            <a:solidFill>
              <a:srgbClr val="00B1E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07000"/>
              </a:lnSpc>
              <a:defRPr/>
            </a:pPr>
            <a:r>
              <a:rPr lang="en-GB" sz="2400" b="1">
                <a:solidFill>
                  <a:srgbClr val="FFFFFF"/>
                </a:solidFill>
                <a:ea typeface="Calibri" panose="020F0502020204030204" pitchFamily="34" charset="0"/>
              </a:rPr>
              <a:t>4. Prisons</a:t>
            </a:r>
          </a:p>
          <a:p>
            <a:pPr lvl="0">
              <a:lnSpc>
                <a:spcPct val="107000"/>
              </a:lnSpc>
              <a:defRPr/>
            </a:pPr>
            <a:endParaRPr lang="en-GB" sz="3200" kern="0">
              <a:solidFill>
                <a:sysClr val="windowText" lastClr="000000"/>
              </a:solidFill>
              <a:ea typeface="Calibri" panose="020F0502020204030204" pitchFamily="34"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ea typeface="Calibri" panose="020F0502020204030204" pitchFamily="34" charset="0"/>
                <a:cs typeface="Times New Roman" panose="02020603050405020304" pitchFamily="18" charset="0"/>
              </a:rPr>
              <a:t>regime &amp; operation</a:t>
            </a:r>
            <a:endParaRPr lang="en-GB" b="1" kern="0">
              <a:solidFill>
                <a:sysClr val="windowText" lastClr="000000"/>
              </a:solidFill>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ea typeface="Calibri" panose="020F0502020204030204" pitchFamily="34" charset="0"/>
                <a:cs typeface="Times New Roman" panose="02020603050405020304" pitchFamily="18" charset="0"/>
              </a:rPr>
              <a:t>crime</a:t>
            </a:r>
            <a:endParaRPr lang="en-GB" b="1" kern="0">
              <a:solidFill>
                <a:sysClr val="windowText" lastClr="000000"/>
              </a:solidFill>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ea typeface="Calibri" panose="020F0502020204030204" pitchFamily="34" charset="0"/>
                <a:cs typeface="Times New Roman" panose="02020603050405020304" pitchFamily="18" charset="0"/>
              </a:rPr>
              <a:t>services &amp; interventions</a:t>
            </a:r>
            <a:endParaRPr lang="en-GB" b="1" kern="0">
              <a:solidFill>
                <a:sysClr val="windowText" lastClr="000000"/>
              </a:solidFill>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ea typeface="Calibri" panose="020F0502020204030204" pitchFamily="34" charset="0"/>
                <a:cs typeface="Times New Roman" panose="02020603050405020304" pitchFamily="18" charset="0"/>
              </a:rPr>
              <a:t>technology</a:t>
            </a:r>
            <a:endParaRPr lang="en-GB" b="1" kern="0">
              <a:solidFill>
                <a:sysClr val="windowText" lastClr="000000"/>
              </a:solidFill>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ea typeface="Calibri" panose="020F0502020204030204" pitchFamily="34" charset="0"/>
                <a:cs typeface="Times New Roman" panose="02020603050405020304" pitchFamily="18" charset="0"/>
              </a:rPr>
              <a:t>staff &amp; capability</a:t>
            </a:r>
            <a:endParaRPr lang="en-GB" b="1" kern="0">
              <a:solidFill>
                <a:sysClr val="windowText" lastClr="000000"/>
              </a:solidFill>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ea typeface="Calibri" panose="020F0502020204030204" pitchFamily="34" charset="0"/>
                <a:cs typeface="Times New Roman" panose="02020603050405020304" pitchFamily="18" charset="0"/>
              </a:rPr>
              <a:t>health &amp; wellbeing</a:t>
            </a:r>
            <a:endParaRPr lang="en-GB" b="1" kern="0">
              <a:solidFill>
                <a:sysClr val="windowText" lastClr="000000"/>
              </a:solidFill>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A5FEFC09-ABF9-4DB9-8852-F6A1E30FEB85}"/>
              </a:ext>
            </a:extLst>
          </p:cNvPr>
          <p:cNvSpPr/>
          <p:nvPr/>
        </p:nvSpPr>
        <p:spPr>
          <a:xfrm>
            <a:off x="6408000" y="1235773"/>
            <a:ext cx="4320000" cy="4320000"/>
          </a:xfrm>
          <a:prstGeom prst="roundRect">
            <a:avLst/>
          </a:prstGeom>
          <a:solidFill>
            <a:srgbClr val="1D609D"/>
          </a:solidFill>
          <a:ln w="76200" cap="flat" cmpd="sng" algn="ctr">
            <a:solidFill>
              <a:srgbClr val="00B1E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n-GB">
                <a:solidFill>
                  <a:schemeClr val="bg1"/>
                </a:solidFill>
                <a:latin typeface="Arial" panose="020B0604020202020204" pitchFamily="34" charset="0"/>
                <a:cs typeface="Arial" panose="020B0604020202020204" pitchFamily="34" charset="0"/>
              </a:rPr>
              <a:t>We want to provide decent, safe and secure accommodation that supports individuals in their rehabilitation. We want to reduce levels of violence and self-harm and develop the evidence on what structures and interventions can help improve outcomes for individuals in prison. </a:t>
            </a:r>
          </a:p>
        </p:txBody>
      </p:sp>
    </p:spTree>
    <p:extLst>
      <p:ext uri="{BB962C8B-B14F-4D97-AF65-F5344CB8AC3E}">
        <p14:creationId xmlns:p14="http://schemas.microsoft.com/office/powerpoint/2010/main" val="2918295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a:t>4. Prisons: example questions</a:t>
            </a:r>
          </a:p>
        </p:txBody>
      </p:sp>
      <p:sp>
        <p:nvSpPr>
          <p:cNvPr id="12" name="Content Placeholder 11">
            <a:extLst>
              <a:ext uri="{FF2B5EF4-FFF2-40B4-BE49-F238E27FC236}">
                <a16:creationId xmlns:a16="http://schemas.microsoft.com/office/drawing/2014/main" id="{9C5EC868-4D7A-4051-968E-DAD69598546D}"/>
              </a:ext>
            </a:extLst>
          </p:cNvPr>
          <p:cNvSpPr>
            <a:spLocks noGrp="1"/>
          </p:cNvSpPr>
          <p:nvPr>
            <p:ph sz="half" idx="1"/>
          </p:nvPr>
        </p:nvSpPr>
        <p:spPr/>
        <p:txBody>
          <a:bodyPr>
            <a:noAutofit/>
          </a:bodyPr>
          <a:lstStyle/>
          <a:p>
            <a:r>
              <a:rPr lang="en-GB" sz="1800">
                <a:solidFill>
                  <a:srgbClr val="1D619D"/>
                </a:solidFill>
              </a:rPr>
              <a:t>Prison regime and operation </a:t>
            </a:r>
          </a:p>
          <a:p>
            <a:pPr marL="285750" indent="-285750">
              <a:buClr>
                <a:schemeClr val="accent1"/>
              </a:buClr>
              <a:buFont typeface="Arial" panose="020B0604020202020204" pitchFamily="34" charset="0"/>
              <a:buChar char="•"/>
            </a:pPr>
            <a:r>
              <a:rPr lang="en-GB" sz="1800" b="0"/>
              <a:t>How effective are different prison types, categories and functions, such as reception, training and resettlement, in meeting their core objectives? </a:t>
            </a:r>
          </a:p>
          <a:p>
            <a:r>
              <a:rPr lang="en-GB" sz="1800">
                <a:solidFill>
                  <a:srgbClr val="1D619D"/>
                </a:solidFill>
              </a:rPr>
              <a:t>Services and interventions </a:t>
            </a:r>
          </a:p>
          <a:p>
            <a:pPr marL="285750" indent="-285750">
              <a:buClr>
                <a:schemeClr val="accent1"/>
              </a:buClr>
              <a:buFont typeface="Arial" panose="020B0604020202020204" pitchFamily="34" charset="0"/>
              <a:buChar char="•"/>
            </a:pPr>
            <a:r>
              <a:rPr lang="en-GB" sz="1800" b="0"/>
              <a:t>How can services and therapeutic interventions, such as training, peer and family relationship support, and drug and addiction services, improve post-release outcomes?</a:t>
            </a:r>
          </a:p>
          <a:p>
            <a:pPr lvl="0"/>
            <a:r>
              <a:rPr lang="en-GB" sz="1800">
                <a:solidFill>
                  <a:srgbClr val="1D619D"/>
                </a:solidFill>
              </a:rPr>
              <a:t>Technology</a:t>
            </a:r>
            <a:r>
              <a:rPr lang="en-GB" sz="1800"/>
              <a:t> </a:t>
            </a:r>
          </a:p>
          <a:p>
            <a:pPr marL="285750" indent="-285750">
              <a:buClr>
                <a:schemeClr val="accent1"/>
              </a:buClr>
              <a:buFont typeface="Arial" panose="020B0604020202020204" pitchFamily="34" charset="0"/>
              <a:buChar char="•"/>
            </a:pPr>
            <a:r>
              <a:rPr lang="en-GB" sz="1800" b="0"/>
              <a:t>How effective are different types of technology across the estate in ensuring prisons are safe, secure, fair, inclusive and productive? </a:t>
            </a:r>
          </a:p>
          <a:p>
            <a:r>
              <a:rPr lang="en-GB" sz="1800" b="0"/>
              <a:t> </a:t>
            </a:r>
          </a:p>
          <a:p>
            <a:endParaRPr lang="en-GB" sz="1800" b="0"/>
          </a:p>
        </p:txBody>
      </p:sp>
      <p:sp>
        <p:nvSpPr>
          <p:cNvPr id="4" name="Content Placeholder 3">
            <a:extLst>
              <a:ext uri="{FF2B5EF4-FFF2-40B4-BE49-F238E27FC236}">
                <a16:creationId xmlns:a16="http://schemas.microsoft.com/office/drawing/2014/main" id="{01192592-BD61-4CDC-9263-473CDFFCE6FF}"/>
              </a:ext>
            </a:extLst>
          </p:cNvPr>
          <p:cNvSpPr>
            <a:spLocks noGrp="1"/>
          </p:cNvSpPr>
          <p:nvPr>
            <p:ph sz="half" idx="2"/>
          </p:nvPr>
        </p:nvSpPr>
        <p:spPr/>
        <p:txBody>
          <a:bodyPr>
            <a:noAutofit/>
          </a:bodyPr>
          <a:lstStyle/>
          <a:p>
            <a:pPr lvl="0"/>
            <a:r>
              <a:rPr lang="en-GB" sz="1800">
                <a:solidFill>
                  <a:srgbClr val="1D619D"/>
                </a:solidFill>
              </a:rPr>
              <a:t>Crime</a:t>
            </a:r>
            <a:r>
              <a:rPr lang="en-GB" sz="1800"/>
              <a:t> </a:t>
            </a:r>
          </a:p>
          <a:p>
            <a:pPr marL="285750" indent="-285750">
              <a:buClr>
                <a:schemeClr val="accent1"/>
              </a:buClr>
              <a:buFont typeface="Arial" panose="020B0604020202020204" pitchFamily="34" charset="0"/>
              <a:buChar char="•"/>
            </a:pPr>
            <a:r>
              <a:rPr lang="en-GB" sz="1800" b="0"/>
              <a:t>How does intra-prison crime manifest and what are the associated costs? </a:t>
            </a:r>
          </a:p>
          <a:p>
            <a:r>
              <a:rPr lang="en-GB" sz="1800">
                <a:solidFill>
                  <a:srgbClr val="1D619D"/>
                </a:solidFill>
              </a:rPr>
              <a:t>Staff and capability </a:t>
            </a:r>
          </a:p>
          <a:p>
            <a:pPr marL="285750" indent="-285750">
              <a:buClr>
                <a:schemeClr val="accent1"/>
              </a:buClr>
              <a:buFont typeface="Arial" panose="020B0604020202020204" pitchFamily="34" charset="0"/>
              <a:buChar char="•"/>
            </a:pPr>
            <a:r>
              <a:rPr lang="en-GB" sz="1800" b="0"/>
              <a:t>What is the optimal workforce model – in terms of staff volumes, diversity, specialisms and experience levels – to ensure the right level of support? </a:t>
            </a:r>
          </a:p>
          <a:p>
            <a:r>
              <a:rPr lang="en-GB" sz="1800">
                <a:solidFill>
                  <a:srgbClr val="1D619D"/>
                </a:solidFill>
              </a:rPr>
              <a:t>Health and wellbeing </a:t>
            </a:r>
          </a:p>
          <a:p>
            <a:pPr marL="285750" indent="-285750">
              <a:buClr>
                <a:schemeClr val="accent1"/>
              </a:buClr>
              <a:buFont typeface="Arial" panose="020B0604020202020204" pitchFamily="34" charset="0"/>
              <a:buChar char="•"/>
            </a:pPr>
            <a:r>
              <a:rPr lang="en-GB" sz="1800" b="0"/>
              <a:t>What works to reduce levels of self-harm and self-inflicted death in prisons, for different individuals and groups? How can mentoring, peer support and staff relationships help in reducing self-harm?</a:t>
            </a:r>
            <a:endParaRPr lang="en-GB" sz="1800" b="0">
              <a:solidFill>
                <a:srgbClr val="1D619D"/>
              </a:solidFill>
            </a:endParaRPr>
          </a:p>
          <a:p>
            <a:endParaRPr lang="en-GB" sz="1800" b="0"/>
          </a:p>
        </p:txBody>
      </p:sp>
      <p:sp>
        <p:nvSpPr>
          <p:cNvPr id="2" name="Footer Placeholder 1">
            <a:extLst>
              <a:ext uri="{FF2B5EF4-FFF2-40B4-BE49-F238E27FC236}">
                <a16:creationId xmlns:a16="http://schemas.microsoft.com/office/drawing/2014/main" id="{23E01112-CD96-491B-9C0D-4DCB41C7B9D3}"/>
              </a:ext>
            </a:extLst>
          </p:cNvPr>
          <p:cNvSpPr>
            <a:spLocks noGrp="1"/>
          </p:cNvSpPr>
          <p:nvPr>
            <p:ph type="ftr" sz="quarter" idx="11"/>
          </p:nvPr>
        </p:nvSpPr>
        <p:spPr/>
        <p:txBody>
          <a:bodyPr/>
          <a:lstStyle/>
          <a:p>
            <a:r>
              <a:rPr lang="en-GB"/>
              <a:t>Data, analysis, and research in MoJ</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19</a:t>
            </a:fld>
            <a:endParaRPr lang="en-GB"/>
          </a:p>
        </p:txBody>
      </p:sp>
    </p:spTree>
    <p:extLst>
      <p:ext uri="{BB962C8B-B14F-4D97-AF65-F5344CB8AC3E}">
        <p14:creationId xmlns:p14="http://schemas.microsoft.com/office/powerpoint/2010/main" val="4006212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F8C6-0EEC-44B3-889D-F2B744FC4F40}"/>
              </a:ext>
            </a:extLst>
          </p:cNvPr>
          <p:cNvSpPr>
            <a:spLocks noGrp="1"/>
          </p:cNvSpPr>
          <p:nvPr>
            <p:ph type="title"/>
          </p:nvPr>
        </p:nvSpPr>
        <p:spPr>
          <a:xfrm>
            <a:off x="709127" y="681136"/>
            <a:ext cx="10774800" cy="345232"/>
          </a:xfrm>
        </p:spPr>
        <p:txBody>
          <a:bodyPr/>
          <a:lstStyle/>
          <a:p>
            <a:r>
              <a:rPr lang="en-GB"/>
              <a:t>Overview</a:t>
            </a:r>
          </a:p>
        </p:txBody>
      </p:sp>
      <p:sp>
        <p:nvSpPr>
          <p:cNvPr id="3" name="Content Placeholder 2">
            <a:extLst>
              <a:ext uri="{FF2B5EF4-FFF2-40B4-BE49-F238E27FC236}">
                <a16:creationId xmlns:a16="http://schemas.microsoft.com/office/drawing/2014/main" id="{DC65660B-4FD7-4064-B277-2EF5ADB8823D}"/>
              </a:ext>
            </a:extLst>
          </p:cNvPr>
          <p:cNvSpPr>
            <a:spLocks noGrp="1"/>
          </p:cNvSpPr>
          <p:nvPr>
            <p:ph idx="1"/>
          </p:nvPr>
        </p:nvSpPr>
        <p:spPr>
          <a:xfrm>
            <a:off x="5268285" y="1345788"/>
            <a:ext cx="5595457" cy="4665600"/>
          </a:xfrm>
        </p:spPr>
        <p:txBody>
          <a:bodyPr>
            <a:normAutofit/>
          </a:bodyPr>
          <a:lstStyle/>
          <a:p>
            <a:pPr lvl="0" defTabSz="685800">
              <a:spcBef>
                <a:spcPts val="0"/>
              </a:spcBef>
              <a:spcAft>
                <a:spcPts val="0"/>
              </a:spcAft>
              <a:buClr>
                <a:schemeClr val="accent1"/>
              </a:buClr>
            </a:pPr>
            <a:r>
              <a:rPr lang="en-GB" altLang="en-US">
                <a:solidFill>
                  <a:prstClr val="black"/>
                </a:solidFill>
                <a:latin typeface="Arial" panose="020B0604020202020204" pitchFamily="34" charset="0"/>
                <a:cs typeface="Arial" panose="020B0604020202020204" pitchFamily="34" charset="0"/>
              </a:rPr>
              <a:t>The Ministry of Justice (MoJ)</a:t>
            </a:r>
          </a:p>
          <a:p>
            <a:pPr lvl="0" defTabSz="685800">
              <a:spcBef>
                <a:spcPts val="0"/>
              </a:spcBef>
              <a:spcAft>
                <a:spcPts val="0"/>
              </a:spcAft>
              <a:buClr>
                <a:schemeClr val="accent1"/>
              </a:buClr>
            </a:pPr>
            <a:endParaRPr lang="en-GB" altLang="en-US">
              <a:solidFill>
                <a:prstClr val="black"/>
              </a:solidFill>
              <a:latin typeface="Arial" panose="020B0604020202020204" pitchFamily="34" charset="0"/>
              <a:cs typeface="Arial" panose="020B0604020202020204" pitchFamily="34" charset="0"/>
            </a:endParaRPr>
          </a:p>
          <a:p>
            <a:pPr lvl="0" defTabSz="685800">
              <a:spcBef>
                <a:spcPts val="0"/>
              </a:spcBef>
              <a:spcAft>
                <a:spcPts val="0"/>
              </a:spcAft>
              <a:buClr>
                <a:schemeClr val="accent1"/>
              </a:buClr>
            </a:pPr>
            <a:r>
              <a:rPr lang="en-GB" altLang="en-US">
                <a:latin typeface="Arial"/>
                <a:cs typeface="Arial"/>
              </a:rPr>
              <a:t>Data, analysis and research in MoJ</a:t>
            </a:r>
          </a:p>
          <a:p>
            <a:pPr lvl="0" defTabSz="685800">
              <a:spcBef>
                <a:spcPts val="0"/>
              </a:spcBef>
              <a:spcAft>
                <a:spcPts val="0"/>
              </a:spcAft>
              <a:buClr>
                <a:schemeClr val="accent1"/>
              </a:buClr>
            </a:pPr>
            <a:endParaRPr lang="en-GB" altLang="en-US">
              <a:solidFill>
                <a:prstClr val="black"/>
              </a:solidFill>
              <a:latin typeface="Arial" panose="020B0604020202020204" pitchFamily="34" charset="0"/>
              <a:cs typeface="Arial" panose="020B0604020202020204" pitchFamily="34" charset="0"/>
            </a:endParaRPr>
          </a:p>
          <a:p>
            <a:pPr lvl="0" defTabSz="685800">
              <a:spcBef>
                <a:spcPts val="0"/>
              </a:spcBef>
              <a:spcAft>
                <a:spcPts val="0"/>
              </a:spcAft>
              <a:buClr>
                <a:schemeClr val="accent1"/>
              </a:buClr>
            </a:pPr>
            <a:r>
              <a:rPr lang="en-GB" altLang="en-US">
                <a:solidFill>
                  <a:prstClr val="black"/>
                </a:solidFill>
                <a:latin typeface="Arial" panose="020B0604020202020204" pitchFamily="34" charset="0"/>
                <a:cs typeface="Arial" panose="020B0604020202020204" pitchFamily="34" charset="0"/>
              </a:rPr>
              <a:t>The Areas of Research Interest (ARI)</a:t>
            </a:r>
          </a:p>
          <a:p>
            <a:pPr lvl="0" defTabSz="685800">
              <a:spcBef>
                <a:spcPts val="0"/>
              </a:spcBef>
              <a:spcAft>
                <a:spcPts val="0"/>
              </a:spcAft>
              <a:buClr>
                <a:schemeClr val="accent1"/>
              </a:buClr>
            </a:pPr>
            <a:endParaRPr lang="en-GB" altLang="en-US">
              <a:solidFill>
                <a:prstClr val="black"/>
              </a:solidFill>
              <a:latin typeface="Arial" panose="020B0604020202020204" pitchFamily="34" charset="0"/>
              <a:cs typeface="Arial" panose="020B0604020202020204" pitchFamily="34" charset="0"/>
            </a:endParaRPr>
          </a:p>
          <a:p>
            <a:pPr lvl="0" defTabSz="685800">
              <a:spcBef>
                <a:spcPts val="0"/>
              </a:spcBef>
              <a:spcAft>
                <a:spcPts val="0"/>
              </a:spcAft>
              <a:buClr>
                <a:schemeClr val="accent1"/>
              </a:buClr>
            </a:pPr>
            <a:r>
              <a:rPr lang="en-GB" altLang="en-US">
                <a:solidFill>
                  <a:prstClr val="black"/>
                </a:solidFill>
                <a:latin typeface="Arial" panose="020B0604020202020204" pitchFamily="34" charset="0"/>
                <a:cs typeface="Arial" panose="020B0604020202020204" pitchFamily="34" charset="0"/>
              </a:rPr>
              <a:t>Data First</a:t>
            </a:r>
          </a:p>
          <a:p>
            <a:pPr lvl="0" defTabSz="685800">
              <a:spcBef>
                <a:spcPts val="0"/>
              </a:spcBef>
              <a:spcAft>
                <a:spcPts val="0"/>
              </a:spcAft>
              <a:buClr>
                <a:schemeClr val="accent1"/>
              </a:buClr>
            </a:pPr>
            <a:endParaRPr lang="en-GB" altLang="en-US">
              <a:solidFill>
                <a:prstClr val="black"/>
              </a:solidFill>
              <a:latin typeface="Arial" panose="020B0604020202020204" pitchFamily="34" charset="0"/>
              <a:cs typeface="Arial" panose="020B0604020202020204" pitchFamily="34" charset="0"/>
            </a:endParaRPr>
          </a:p>
          <a:p>
            <a:pPr lvl="0" defTabSz="685800">
              <a:spcBef>
                <a:spcPts val="0"/>
              </a:spcBef>
              <a:spcAft>
                <a:spcPts val="0"/>
              </a:spcAft>
              <a:buClr>
                <a:schemeClr val="accent1"/>
              </a:buClr>
            </a:pPr>
            <a:r>
              <a:rPr lang="en-GB" altLang="en-US">
                <a:solidFill>
                  <a:prstClr val="black"/>
                </a:solidFill>
                <a:latin typeface="Arial" panose="020B0604020202020204" pitchFamily="34" charset="0"/>
                <a:cs typeface="Arial" panose="020B0604020202020204" pitchFamily="34" charset="0"/>
              </a:rPr>
              <a:t>Keeping in touch</a:t>
            </a:r>
            <a:endParaRPr lang="en-GB"/>
          </a:p>
        </p:txBody>
      </p:sp>
      <p:sp>
        <p:nvSpPr>
          <p:cNvPr id="5" name="Footer Placeholder 4">
            <a:extLst>
              <a:ext uri="{FF2B5EF4-FFF2-40B4-BE49-F238E27FC236}">
                <a16:creationId xmlns:a16="http://schemas.microsoft.com/office/drawing/2014/main" id="{80E0FA5E-7071-45AF-BC0D-EEAE12409F27}"/>
              </a:ext>
            </a:extLst>
          </p:cNvPr>
          <p:cNvSpPr>
            <a:spLocks noGrp="1"/>
          </p:cNvSpPr>
          <p:nvPr>
            <p:ph type="ftr" sz="quarter" idx="11"/>
          </p:nvPr>
        </p:nvSpPr>
        <p:spPr/>
        <p:txBody>
          <a:bodyPr/>
          <a:lstStyle/>
          <a:p>
            <a:r>
              <a:rPr lang="en-GB"/>
              <a:t>Data, analysis, and research in MoJ</a:t>
            </a:r>
          </a:p>
        </p:txBody>
      </p:sp>
      <p:sp>
        <p:nvSpPr>
          <p:cNvPr id="6" name="Slide Number Placeholder 5">
            <a:extLst>
              <a:ext uri="{FF2B5EF4-FFF2-40B4-BE49-F238E27FC236}">
                <a16:creationId xmlns:a16="http://schemas.microsoft.com/office/drawing/2014/main" id="{4B791E6C-EB37-4953-9AF7-FA9785E02BA4}"/>
              </a:ext>
            </a:extLst>
          </p:cNvPr>
          <p:cNvSpPr>
            <a:spLocks noGrp="1"/>
          </p:cNvSpPr>
          <p:nvPr>
            <p:ph type="sldNum" sz="quarter" idx="12"/>
          </p:nvPr>
        </p:nvSpPr>
        <p:spPr/>
        <p:txBody>
          <a:bodyPr/>
          <a:lstStyle/>
          <a:p>
            <a:fld id="{9A8223AF-F2F5-41F7-A71C-81CE492BCB88}" type="slidenum">
              <a:rPr lang="en-GB" smtClean="0"/>
              <a:pPr/>
              <a:t>2</a:t>
            </a:fld>
            <a:endParaRPr lang="en-GB"/>
          </a:p>
        </p:txBody>
      </p:sp>
      <p:pic>
        <p:nvPicPr>
          <p:cNvPr id="9" name="Graphic 8" descr="Teacher">
            <a:extLst>
              <a:ext uri="{FF2B5EF4-FFF2-40B4-BE49-F238E27FC236}">
                <a16:creationId xmlns:a16="http://schemas.microsoft.com/office/drawing/2014/main" id="{DD37A4DE-D7A7-4E68-8A30-6874753D66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127" y="1757917"/>
            <a:ext cx="3570280" cy="3570280"/>
          </a:xfrm>
          <a:prstGeom prst="rect">
            <a:avLst/>
          </a:prstGeom>
        </p:spPr>
      </p:pic>
    </p:spTree>
    <p:extLst>
      <p:ext uri="{BB962C8B-B14F-4D97-AF65-F5344CB8AC3E}">
        <p14:creationId xmlns:p14="http://schemas.microsoft.com/office/powerpoint/2010/main" val="2220044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DCEB4C-F9B2-4309-B42D-3369EDFBDFB6}"/>
              </a:ext>
            </a:extLst>
          </p:cNvPr>
          <p:cNvSpPr>
            <a:spLocks noGrp="1"/>
          </p:cNvSpPr>
          <p:nvPr>
            <p:ph type="ftr" sz="quarter" idx="11"/>
          </p:nvPr>
        </p:nvSpPr>
        <p:spPr/>
        <p:txBody>
          <a:bodyPr/>
          <a:lstStyle/>
          <a:p>
            <a:r>
              <a:rPr lang="en-GB"/>
              <a:t>Data, analysis, and research in MoJ</a:t>
            </a:r>
          </a:p>
        </p:txBody>
      </p:sp>
      <p:sp>
        <p:nvSpPr>
          <p:cNvPr id="4" name="Slide Number Placeholder 3">
            <a:extLst>
              <a:ext uri="{FF2B5EF4-FFF2-40B4-BE49-F238E27FC236}">
                <a16:creationId xmlns:a16="http://schemas.microsoft.com/office/drawing/2014/main" id="{1581F101-FE4C-4C66-88DA-496D3AE5110E}"/>
              </a:ext>
            </a:extLst>
          </p:cNvPr>
          <p:cNvSpPr>
            <a:spLocks noGrp="1"/>
          </p:cNvSpPr>
          <p:nvPr>
            <p:ph type="sldNum" sz="quarter" idx="12"/>
          </p:nvPr>
        </p:nvSpPr>
        <p:spPr/>
        <p:txBody>
          <a:bodyPr/>
          <a:lstStyle/>
          <a:p>
            <a:fld id="{9A8223AF-F2F5-41F7-A71C-81CE492BCB88}" type="slidenum">
              <a:rPr lang="en-GB" smtClean="0"/>
              <a:t>20</a:t>
            </a:fld>
            <a:endParaRPr lang="en-GB"/>
          </a:p>
        </p:txBody>
      </p:sp>
      <p:sp>
        <p:nvSpPr>
          <p:cNvPr id="9" name="Rectangle: Rounded Corners 8">
            <a:extLst>
              <a:ext uri="{FF2B5EF4-FFF2-40B4-BE49-F238E27FC236}">
                <a16:creationId xmlns:a16="http://schemas.microsoft.com/office/drawing/2014/main" id="{A7F516A2-9591-4C7E-B4AE-5BD51A09D082}"/>
              </a:ext>
            </a:extLst>
          </p:cNvPr>
          <p:cNvSpPr/>
          <p:nvPr/>
        </p:nvSpPr>
        <p:spPr>
          <a:xfrm>
            <a:off x="1440000" y="1235773"/>
            <a:ext cx="4320000" cy="4320000"/>
          </a:xfrm>
          <a:prstGeom prst="roundRect">
            <a:avLst/>
          </a:prstGeom>
          <a:solidFill>
            <a:srgbClr val="1D609D"/>
          </a:solidFill>
          <a:ln w="76200" cap="flat" cmpd="sng" algn="ctr">
            <a:solidFill>
              <a:srgbClr val="00B1E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07000"/>
              </a:lnSpc>
              <a:defRPr/>
            </a:pPr>
            <a:r>
              <a:rPr lang="en-GB" sz="2400" b="1">
                <a:solidFill>
                  <a:srgbClr val="FFFFFF"/>
                </a:solidFill>
                <a:ea typeface="Calibri" panose="020F0502020204030204" pitchFamily="34" charset="0"/>
              </a:rPr>
              <a:t>5. Public protection</a:t>
            </a:r>
          </a:p>
          <a:p>
            <a:pPr lvl="0">
              <a:lnSpc>
                <a:spcPct val="107000"/>
              </a:lnSpc>
              <a:defRPr/>
            </a:pPr>
            <a:endParaRPr lang="en-GB" sz="3200" kern="0">
              <a:solidFill>
                <a:sysClr val="windowText" lastClr="000000"/>
              </a:solidFill>
              <a:ea typeface="Calibri" panose="020F0502020204030204" pitchFamily="34"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ea typeface="Calibri" panose="020F0502020204030204" pitchFamily="34" charset="0"/>
                <a:cs typeface="Times New Roman" panose="02020603050405020304" pitchFamily="18" charset="0"/>
              </a:rPr>
              <a:t>sentencing options</a:t>
            </a:r>
            <a:endParaRPr lang="en-GB" b="1" kern="0">
              <a:solidFill>
                <a:sysClr val="windowText" lastClr="000000"/>
              </a:solidFill>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ea typeface="Calibri" panose="020F0502020204030204" pitchFamily="34" charset="0"/>
                <a:cs typeface="Times New Roman" panose="02020603050405020304" pitchFamily="18" charset="0"/>
              </a:rPr>
              <a:t>risk management</a:t>
            </a:r>
            <a:endParaRPr lang="en-GB" b="1" kern="0">
              <a:solidFill>
                <a:sysClr val="windowText" lastClr="000000"/>
              </a:solidFill>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ea typeface="Calibri" panose="020F0502020204030204" pitchFamily="34" charset="0"/>
                <a:cs typeface="Times New Roman" panose="02020603050405020304" pitchFamily="18" charset="0"/>
              </a:rPr>
              <a:t>custodial arrangements</a:t>
            </a:r>
            <a:endParaRPr lang="en-GB" b="1" kern="0">
              <a:solidFill>
                <a:sysClr val="windowText" lastClr="000000"/>
              </a:solidFill>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ea typeface="Calibri" panose="020F0502020204030204" pitchFamily="34" charset="0"/>
                <a:cs typeface="Times New Roman" panose="02020603050405020304" pitchFamily="18" charset="0"/>
              </a:rPr>
              <a:t>staff &amp; workforce</a:t>
            </a:r>
            <a:endParaRPr lang="en-GB" b="1" kern="0">
              <a:solidFill>
                <a:sysClr val="windowText" lastClr="000000"/>
              </a:solidFill>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A5FEFC09-ABF9-4DB9-8852-F6A1E30FEB85}"/>
              </a:ext>
            </a:extLst>
          </p:cNvPr>
          <p:cNvSpPr/>
          <p:nvPr/>
        </p:nvSpPr>
        <p:spPr>
          <a:xfrm>
            <a:off x="6408000" y="1235773"/>
            <a:ext cx="4320000" cy="4320000"/>
          </a:xfrm>
          <a:prstGeom prst="roundRect">
            <a:avLst/>
          </a:prstGeom>
          <a:solidFill>
            <a:srgbClr val="1D609D"/>
          </a:solidFill>
          <a:ln w="76200" cap="flat" cmpd="sng" algn="ctr">
            <a:solidFill>
              <a:srgbClr val="00B1E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n-GB">
                <a:solidFill>
                  <a:schemeClr val="bg1"/>
                </a:solidFill>
              </a:rPr>
              <a:t>We want to build confidence and trust in a system that upholds public protection and creates the conditions for individual rehabilitation. We want to better support the probation service in using evidence-based decision-making. </a:t>
            </a:r>
            <a:endParaRPr lang="en-GB" kern="0">
              <a:solidFill>
                <a:schemeClr val="bg1"/>
              </a:solidFill>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654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a:t>5. Public protection: example questions</a:t>
            </a:r>
          </a:p>
        </p:txBody>
      </p:sp>
      <p:sp>
        <p:nvSpPr>
          <p:cNvPr id="12" name="Content Placeholder 11">
            <a:extLst>
              <a:ext uri="{FF2B5EF4-FFF2-40B4-BE49-F238E27FC236}">
                <a16:creationId xmlns:a16="http://schemas.microsoft.com/office/drawing/2014/main" id="{9C5EC868-4D7A-4051-968E-DAD69598546D}"/>
              </a:ext>
            </a:extLst>
          </p:cNvPr>
          <p:cNvSpPr>
            <a:spLocks noGrp="1"/>
          </p:cNvSpPr>
          <p:nvPr>
            <p:ph sz="half" idx="1"/>
          </p:nvPr>
        </p:nvSpPr>
        <p:spPr/>
        <p:txBody>
          <a:bodyPr>
            <a:noAutofit/>
          </a:bodyPr>
          <a:lstStyle/>
          <a:p>
            <a:r>
              <a:rPr lang="en-GB" sz="1800">
                <a:solidFill>
                  <a:srgbClr val="1D619D"/>
                </a:solidFill>
              </a:rPr>
              <a:t>Sentencing options, including alternatives to custody </a:t>
            </a:r>
          </a:p>
          <a:p>
            <a:pPr marL="285750" indent="-285750">
              <a:buClr>
                <a:schemeClr val="accent1"/>
              </a:buClr>
              <a:buFont typeface="Arial" panose="020B0604020202020204" pitchFamily="34" charset="0"/>
              <a:buChar char="•"/>
            </a:pPr>
            <a:r>
              <a:rPr lang="en-GB" sz="1800" b="0"/>
              <a:t>What factors affect the likelihood of different groups receiving different sentences, including custodial, community or other court disposal sentences? How do sentencing recommendations vary by the availability of different options?</a:t>
            </a:r>
          </a:p>
          <a:p>
            <a:r>
              <a:rPr lang="en-GB" sz="1800">
                <a:solidFill>
                  <a:srgbClr val="1D619D"/>
                </a:solidFill>
              </a:rPr>
              <a:t>Risk management </a:t>
            </a:r>
          </a:p>
          <a:p>
            <a:pPr marL="285750" indent="-285750">
              <a:buClr>
                <a:schemeClr val="accent1"/>
              </a:buClr>
              <a:buFont typeface="Arial" panose="020B0604020202020204" pitchFamily="34" charset="0"/>
              <a:buChar char="•"/>
            </a:pPr>
            <a:r>
              <a:rPr lang="en-GB" sz="1800" b="0"/>
              <a:t>What works to effectively manage risk and ensure public protection for individuals convicted of serious violent and sexual offences? </a:t>
            </a:r>
          </a:p>
          <a:p>
            <a:endParaRPr lang="en-GB" sz="1800"/>
          </a:p>
        </p:txBody>
      </p:sp>
      <p:sp>
        <p:nvSpPr>
          <p:cNvPr id="4" name="Content Placeholder 3">
            <a:extLst>
              <a:ext uri="{FF2B5EF4-FFF2-40B4-BE49-F238E27FC236}">
                <a16:creationId xmlns:a16="http://schemas.microsoft.com/office/drawing/2014/main" id="{01192592-BD61-4CDC-9263-473CDFFCE6FF}"/>
              </a:ext>
            </a:extLst>
          </p:cNvPr>
          <p:cNvSpPr>
            <a:spLocks noGrp="1"/>
          </p:cNvSpPr>
          <p:nvPr>
            <p:ph sz="half" idx="2"/>
          </p:nvPr>
        </p:nvSpPr>
        <p:spPr/>
        <p:txBody>
          <a:bodyPr>
            <a:noAutofit/>
          </a:bodyPr>
          <a:lstStyle/>
          <a:p>
            <a:pPr lvl="0"/>
            <a:r>
              <a:rPr lang="en-GB" sz="1800">
                <a:solidFill>
                  <a:srgbClr val="1D619D"/>
                </a:solidFill>
              </a:rPr>
              <a:t>Custody and custodial arrangements </a:t>
            </a:r>
          </a:p>
          <a:p>
            <a:pPr marL="285750" indent="-285750">
              <a:buClr>
                <a:schemeClr val="accent1"/>
              </a:buClr>
              <a:buFont typeface="Arial" panose="020B0604020202020204" pitchFamily="34" charset="0"/>
              <a:buChar char="•"/>
            </a:pPr>
            <a:r>
              <a:rPr lang="en-GB" sz="1800" b="0"/>
              <a:t>What is the impact of home detention curfew, in advance of custodial sentence completion, on individual outcomes and risk to public protection? How can home detention curfew be improved?</a:t>
            </a:r>
          </a:p>
          <a:p>
            <a:pPr lvl="0"/>
            <a:r>
              <a:rPr lang="en-GB" sz="1800">
                <a:solidFill>
                  <a:srgbClr val="1D619D"/>
                </a:solidFill>
              </a:rPr>
              <a:t>Staff and workforce </a:t>
            </a:r>
          </a:p>
          <a:p>
            <a:pPr marL="285750" indent="-285750">
              <a:buClr>
                <a:schemeClr val="accent1"/>
              </a:buClr>
              <a:buFont typeface="Arial" panose="020B0604020202020204" pitchFamily="34" charset="0"/>
              <a:buChar char="•"/>
            </a:pPr>
            <a:r>
              <a:rPr lang="en-GB" sz="1800" b="0"/>
              <a:t>How can we better understand the future demand and needs of our workforce – including learning and development needs – to ensure effective workload management, particularly in relation to serious and high-risk cases?</a:t>
            </a:r>
          </a:p>
          <a:p>
            <a:endParaRPr lang="en-GB" sz="1800"/>
          </a:p>
        </p:txBody>
      </p:sp>
      <p:sp>
        <p:nvSpPr>
          <p:cNvPr id="2" name="Footer Placeholder 1">
            <a:extLst>
              <a:ext uri="{FF2B5EF4-FFF2-40B4-BE49-F238E27FC236}">
                <a16:creationId xmlns:a16="http://schemas.microsoft.com/office/drawing/2014/main" id="{23E01112-CD96-491B-9C0D-4DCB41C7B9D3}"/>
              </a:ext>
            </a:extLst>
          </p:cNvPr>
          <p:cNvSpPr>
            <a:spLocks noGrp="1"/>
          </p:cNvSpPr>
          <p:nvPr>
            <p:ph type="ftr" sz="quarter" idx="11"/>
          </p:nvPr>
        </p:nvSpPr>
        <p:spPr/>
        <p:txBody>
          <a:bodyPr/>
          <a:lstStyle/>
          <a:p>
            <a:r>
              <a:rPr lang="en-GB"/>
              <a:t>Data, analysis, and research in MoJ</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21</a:t>
            </a:fld>
            <a:endParaRPr lang="en-GB"/>
          </a:p>
        </p:txBody>
      </p:sp>
    </p:spTree>
    <p:extLst>
      <p:ext uri="{BB962C8B-B14F-4D97-AF65-F5344CB8AC3E}">
        <p14:creationId xmlns:p14="http://schemas.microsoft.com/office/powerpoint/2010/main" val="3033273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DCEB4C-F9B2-4309-B42D-3369EDFBDFB6}"/>
              </a:ext>
            </a:extLst>
          </p:cNvPr>
          <p:cNvSpPr>
            <a:spLocks noGrp="1"/>
          </p:cNvSpPr>
          <p:nvPr>
            <p:ph type="ftr" sz="quarter" idx="11"/>
          </p:nvPr>
        </p:nvSpPr>
        <p:spPr/>
        <p:txBody>
          <a:bodyPr/>
          <a:lstStyle/>
          <a:p>
            <a:r>
              <a:rPr lang="en-GB"/>
              <a:t>Data, analysis, and research in MoJ</a:t>
            </a:r>
          </a:p>
        </p:txBody>
      </p:sp>
      <p:sp>
        <p:nvSpPr>
          <p:cNvPr id="4" name="Slide Number Placeholder 3">
            <a:extLst>
              <a:ext uri="{FF2B5EF4-FFF2-40B4-BE49-F238E27FC236}">
                <a16:creationId xmlns:a16="http://schemas.microsoft.com/office/drawing/2014/main" id="{1581F101-FE4C-4C66-88DA-496D3AE5110E}"/>
              </a:ext>
            </a:extLst>
          </p:cNvPr>
          <p:cNvSpPr>
            <a:spLocks noGrp="1"/>
          </p:cNvSpPr>
          <p:nvPr>
            <p:ph type="sldNum" sz="quarter" idx="12"/>
          </p:nvPr>
        </p:nvSpPr>
        <p:spPr/>
        <p:txBody>
          <a:bodyPr/>
          <a:lstStyle/>
          <a:p>
            <a:fld id="{9A8223AF-F2F5-41F7-A71C-81CE492BCB88}" type="slidenum">
              <a:rPr lang="en-GB" smtClean="0"/>
              <a:t>22</a:t>
            </a:fld>
            <a:endParaRPr lang="en-GB"/>
          </a:p>
        </p:txBody>
      </p:sp>
      <p:sp>
        <p:nvSpPr>
          <p:cNvPr id="9" name="Rectangle: Rounded Corners 8">
            <a:extLst>
              <a:ext uri="{FF2B5EF4-FFF2-40B4-BE49-F238E27FC236}">
                <a16:creationId xmlns:a16="http://schemas.microsoft.com/office/drawing/2014/main" id="{A7F516A2-9591-4C7E-B4AE-5BD51A09D082}"/>
              </a:ext>
            </a:extLst>
          </p:cNvPr>
          <p:cNvSpPr/>
          <p:nvPr/>
        </p:nvSpPr>
        <p:spPr>
          <a:xfrm>
            <a:off x="1440000" y="1235773"/>
            <a:ext cx="4320000" cy="4320000"/>
          </a:xfrm>
          <a:prstGeom prst="roundRect">
            <a:avLst/>
          </a:prstGeom>
          <a:solidFill>
            <a:srgbClr val="1D609D"/>
          </a:solidFill>
          <a:ln w="76200" cap="flat" cmpd="sng" algn="ctr">
            <a:solidFill>
              <a:srgbClr val="00B1E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07000"/>
              </a:lnSpc>
              <a:defRPr/>
            </a:pPr>
            <a:r>
              <a:rPr lang="en-GB" sz="2400" b="1">
                <a:solidFill>
                  <a:srgbClr val="FFFFFF"/>
                </a:solidFill>
                <a:ea typeface="Calibri" panose="020F0502020204030204" pitchFamily="34" charset="0"/>
              </a:rPr>
              <a:t>6. Reducing reoffending</a:t>
            </a:r>
          </a:p>
          <a:p>
            <a:pPr lvl="0">
              <a:lnSpc>
                <a:spcPct val="107000"/>
              </a:lnSpc>
              <a:defRPr/>
            </a:pPr>
            <a:endParaRPr lang="en-GB" sz="3200" kern="0">
              <a:solidFill>
                <a:sysClr val="windowText" lastClr="000000"/>
              </a:solidFill>
              <a:ea typeface="Calibri" panose="020F0502020204030204" pitchFamily="34"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ea typeface="Calibri" panose="020F0502020204030204" pitchFamily="34" charset="0"/>
                <a:cs typeface="Times New Roman" panose="02020603050405020304" pitchFamily="18" charset="0"/>
              </a:rPr>
              <a:t>defining/measuring</a:t>
            </a:r>
            <a:endParaRPr lang="en-GB" b="1" kern="0">
              <a:solidFill>
                <a:sysClr val="windowText" lastClr="000000"/>
              </a:solidFill>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ea typeface="Calibri" panose="020F0502020204030204" pitchFamily="34" charset="0"/>
                <a:cs typeface="Times New Roman" panose="02020603050405020304" pitchFamily="18" charset="0"/>
              </a:rPr>
              <a:t>individual &amp; needs </a:t>
            </a:r>
            <a:endParaRPr lang="en-GB" b="1" kern="0">
              <a:solidFill>
                <a:sysClr val="windowText" lastClr="000000"/>
              </a:solidFill>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ea typeface="Calibri" panose="020F0502020204030204" pitchFamily="34" charset="0"/>
                <a:cs typeface="Times New Roman" panose="02020603050405020304" pitchFamily="18" charset="0"/>
              </a:rPr>
              <a:t>supervision</a:t>
            </a:r>
            <a:endParaRPr lang="en-GB" b="1" kern="0">
              <a:solidFill>
                <a:sysClr val="windowText" lastClr="000000"/>
              </a:solidFill>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ea typeface="Calibri" panose="020F0502020204030204" pitchFamily="34" charset="0"/>
                <a:cs typeface="Times New Roman" panose="02020603050405020304" pitchFamily="18" charset="0"/>
              </a:rPr>
              <a:t>interventions &amp; programmes</a:t>
            </a:r>
            <a:endParaRPr lang="en-GB" b="1" kern="0">
              <a:solidFill>
                <a:sysClr val="windowText" lastClr="000000"/>
              </a:solidFill>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ea typeface="Calibri" panose="020F0502020204030204" pitchFamily="34" charset="0"/>
                <a:cs typeface="Times New Roman" panose="02020603050405020304" pitchFamily="18" charset="0"/>
              </a:rPr>
              <a:t>youth offending</a:t>
            </a:r>
            <a:endParaRPr lang="en-GB" b="1" kern="0">
              <a:solidFill>
                <a:sysClr val="windowText" lastClr="000000"/>
              </a:solidFill>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A5FEFC09-ABF9-4DB9-8852-F6A1E30FEB85}"/>
              </a:ext>
            </a:extLst>
          </p:cNvPr>
          <p:cNvSpPr/>
          <p:nvPr/>
        </p:nvSpPr>
        <p:spPr>
          <a:xfrm>
            <a:off x="6408000" y="1235773"/>
            <a:ext cx="4320000" cy="4320000"/>
          </a:xfrm>
          <a:prstGeom prst="roundRect">
            <a:avLst/>
          </a:prstGeom>
          <a:solidFill>
            <a:srgbClr val="1D609D"/>
          </a:solidFill>
          <a:ln w="76200" cap="flat" cmpd="sng" algn="ctr">
            <a:solidFill>
              <a:srgbClr val="00B1E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n-GB">
                <a:solidFill>
                  <a:schemeClr val="bg1"/>
                </a:solidFill>
              </a:rPr>
              <a:t>We want to address the causes of reoffending using personalised evidence, live data, and digital services to better target and sequence interventions. To do this we need to build the evidence base that can inform the development of more holistic measures than ‘proven reoffending’, factoring in a broader range of outcomes.</a:t>
            </a:r>
            <a:endParaRPr lang="en-GB" kern="0">
              <a:solidFill>
                <a:schemeClr val="bg1"/>
              </a:solidFill>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069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a:t>6. Reducing reoffending: example questions</a:t>
            </a:r>
          </a:p>
        </p:txBody>
      </p:sp>
      <p:sp>
        <p:nvSpPr>
          <p:cNvPr id="12" name="Content Placeholder 11">
            <a:extLst>
              <a:ext uri="{FF2B5EF4-FFF2-40B4-BE49-F238E27FC236}">
                <a16:creationId xmlns:a16="http://schemas.microsoft.com/office/drawing/2014/main" id="{9C5EC868-4D7A-4051-968E-DAD69598546D}"/>
              </a:ext>
            </a:extLst>
          </p:cNvPr>
          <p:cNvSpPr>
            <a:spLocks noGrp="1"/>
          </p:cNvSpPr>
          <p:nvPr>
            <p:ph sz="half" idx="1"/>
          </p:nvPr>
        </p:nvSpPr>
        <p:spPr/>
        <p:txBody>
          <a:bodyPr>
            <a:noAutofit/>
          </a:bodyPr>
          <a:lstStyle/>
          <a:p>
            <a:r>
              <a:rPr lang="en-GB" sz="1800">
                <a:solidFill>
                  <a:srgbClr val="1D619D"/>
                </a:solidFill>
              </a:rPr>
              <a:t>Defining and measuring reoffending </a:t>
            </a:r>
          </a:p>
          <a:p>
            <a:pPr marL="285750" indent="-285750">
              <a:buClr>
                <a:schemeClr val="accent1"/>
              </a:buClr>
              <a:buFont typeface="Arial" panose="020B0604020202020204" pitchFamily="34" charset="0"/>
              <a:buChar char="•"/>
            </a:pPr>
            <a:r>
              <a:rPr lang="en-GB" sz="1800" b="0"/>
              <a:t>How accurate is the proven reoffending rate and how does it vary by different groups? </a:t>
            </a:r>
          </a:p>
          <a:p>
            <a:r>
              <a:rPr lang="en-GB" sz="1800">
                <a:solidFill>
                  <a:srgbClr val="1D619D"/>
                </a:solidFill>
              </a:rPr>
              <a:t>Individuals and needs </a:t>
            </a:r>
          </a:p>
          <a:p>
            <a:pPr marL="285750" indent="-285750">
              <a:buClr>
                <a:schemeClr val="accent1"/>
              </a:buClr>
              <a:buFont typeface="Arial" panose="020B0604020202020204" pitchFamily="34" charset="0"/>
              <a:buChar char="•"/>
            </a:pPr>
            <a:r>
              <a:rPr lang="en-GB" sz="1800" b="0"/>
              <a:t>What are the risks, needs, protective and promotive factors of different groups? Particularly those with multiple disadvantage, or multiple complex needs?</a:t>
            </a:r>
          </a:p>
          <a:p>
            <a:pPr lvl="0"/>
            <a:r>
              <a:rPr lang="en-GB" sz="1800">
                <a:solidFill>
                  <a:srgbClr val="1D619D"/>
                </a:solidFill>
              </a:rPr>
              <a:t>Supervision and environment </a:t>
            </a:r>
          </a:p>
          <a:p>
            <a:pPr marL="285750" indent="-285750">
              <a:buClr>
                <a:schemeClr val="accent1"/>
              </a:buClr>
              <a:buFont typeface="Arial" panose="020B0604020202020204" pitchFamily="34" charset="0"/>
              <a:buChar char="•"/>
            </a:pPr>
            <a:r>
              <a:rPr lang="en-GB" sz="1800" b="0"/>
              <a:t>What works to build and sustain positive relationships between staff and individuals under supervision? How does staff diversity impact on relationships with individuals? </a:t>
            </a:r>
          </a:p>
          <a:p>
            <a:endParaRPr lang="en-GB" sz="1800"/>
          </a:p>
        </p:txBody>
      </p:sp>
      <p:sp>
        <p:nvSpPr>
          <p:cNvPr id="4" name="Content Placeholder 3">
            <a:extLst>
              <a:ext uri="{FF2B5EF4-FFF2-40B4-BE49-F238E27FC236}">
                <a16:creationId xmlns:a16="http://schemas.microsoft.com/office/drawing/2014/main" id="{01192592-BD61-4CDC-9263-473CDFFCE6FF}"/>
              </a:ext>
            </a:extLst>
          </p:cNvPr>
          <p:cNvSpPr>
            <a:spLocks noGrp="1"/>
          </p:cNvSpPr>
          <p:nvPr>
            <p:ph sz="half" idx="2"/>
          </p:nvPr>
        </p:nvSpPr>
        <p:spPr/>
        <p:txBody>
          <a:bodyPr>
            <a:noAutofit/>
          </a:bodyPr>
          <a:lstStyle/>
          <a:p>
            <a:pPr lvl="0"/>
            <a:r>
              <a:rPr lang="en-GB" sz="1800">
                <a:solidFill>
                  <a:srgbClr val="1D619D"/>
                </a:solidFill>
              </a:rPr>
              <a:t>Interventions and programmes</a:t>
            </a:r>
          </a:p>
          <a:p>
            <a:pPr marL="285750" indent="-285750">
              <a:buClr>
                <a:schemeClr val="accent1"/>
              </a:buClr>
              <a:buFont typeface="Arial" panose="020B0604020202020204" pitchFamily="34" charset="0"/>
              <a:buChar char="•"/>
            </a:pPr>
            <a:r>
              <a:rPr lang="en-GB" sz="1800" b="0"/>
              <a:t>What works to reduce reoffending for different groups? For example, those with mental health problems, or those repeatedly convicted of low-level offences? </a:t>
            </a:r>
          </a:p>
          <a:p>
            <a:pPr lvl="0"/>
            <a:r>
              <a:rPr lang="en-GB" sz="1800">
                <a:solidFill>
                  <a:srgbClr val="1D619D"/>
                </a:solidFill>
              </a:rPr>
              <a:t>Youth offending and reoffending </a:t>
            </a:r>
          </a:p>
          <a:p>
            <a:pPr marL="285750" indent="-285750">
              <a:buClr>
                <a:schemeClr val="accent1"/>
              </a:buClr>
              <a:buFont typeface="Arial" panose="020B0604020202020204" pitchFamily="34" charset="0"/>
              <a:buChar char="•"/>
            </a:pPr>
            <a:r>
              <a:rPr lang="en-GB" sz="1800" b="0"/>
              <a:t>How can we identify children that are at risk of offending at an early stage? How can we prevent the transmission of intergenerational offending to children and young people in families with a history of offending? </a:t>
            </a:r>
          </a:p>
          <a:p>
            <a:endParaRPr lang="en-GB" sz="1800"/>
          </a:p>
        </p:txBody>
      </p:sp>
      <p:sp>
        <p:nvSpPr>
          <p:cNvPr id="2" name="Footer Placeholder 1">
            <a:extLst>
              <a:ext uri="{FF2B5EF4-FFF2-40B4-BE49-F238E27FC236}">
                <a16:creationId xmlns:a16="http://schemas.microsoft.com/office/drawing/2014/main" id="{23E01112-CD96-491B-9C0D-4DCB41C7B9D3}"/>
              </a:ext>
            </a:extLst>
          </p:cNvPr>
          <p:cNvSpPr>
            <a:spLocks noGrp="1"/>
          </p:cNvSpPr>
          <p:nvPr>
            <p:ph type="ftr" sz="quarter" idx="11"/>
          </p:nvPr>
        </p:nvSpPr>
        <p:spPr/>
        <p:txBody>
          <a:bodyPr/>
          <a:lstStyle/>
          <a:p>
            <a:r>
              <a:rPr lang="en-GB"/>
              <a:t>Data, analysis, and research in MoJ</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23</a:t>
            </a:fld>
            <a:endParaRPr lang="en-GB"/>
          </a:p>
        </p:txBody>
      </p:sp>
    </p:spTree>
    <p:extLst>
      <p:ext uri="{BB962C8B-B14F-4D97-AF65-F5344CB8AC3E}">
        <p14:creationId xmlns:p14="http://schemas.microsoft.com/office/powerpoint/2010/main" val="976958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DCEB4C-F9B2-4309-B42D-3369EDFBDFB6}"/>
              </a:ext>
            </a:extLst>
          </p:cNvPr>
          <p:cNvSpPr>
            <a:spLocks noGrp="1"/>
          </p:cNvSpPr>
          <p:nvPr>
            <p:ph type="ftr" sz="quarter" idx="11"/>
          </p:nvPr>
        </p:nvSpPr>
        <p:spPr/>
        <p:txBody>
          <a:bodyPr/>
          <a:lstStyle/>
          <a:p>
            <a:r>
              <a:rPr lang="en-GB"/>
              <a:t>Data, analysis, and research in MoJ</a:t>
            </a:r>
          </a:p>
        </p:txBody>
      </p:sp>
      <p:sp>
        <p:nvSpPr>
          <p:cNvPr id="4" name="Slide Number Placeholder 3">
            <a:extLst>
              <a:ext uri="{FF2B5EF4-FFF2-40B4-BE49-F238E27FC236}">
                <a16:creationId xmlns:a16="http://schemas.microsoft.com/office/drawing/2014/main" id="{1581F101-FE4C-4C66-88DA-496D3AE5110E}"/>
              </a:ext>
            </a:extLst>
          </p:cNvPr>
          <p:cNvSpPr>
            <a:spLocks noGrp="1"/>
          </p:cNvSpPr>
          <p:nvPr>
            <p:ph type="sldNum" sz="quarter" idx="12"/>
          </p:nvPr>
        </p:nvSpPr>
        <p:spPr/>
        <p:txBody>
          <a:bodyPr/>
          <a:lstStyle/>
          <a:p>
            <a:fld id="{9A8223AF-F2F5-41F7-A71C-81CE492BCB88}" type="slidenum">
              <a:rPr lang="en-GB" smtClean="0"/>
              <a:t>24</a:t>
            </a:fld>
            <a:endParaRPr lang="en-GB"/>
          </a:p>
        </p:txBody>
      </p:sp>
      <p:sp>
        <p:nvSpPr>
          <p:cNvPr id="9" name="Rectangle: Rounded Corners 8">
            <a:extLst>
              <a:ext uri="{FF2B5EF4-FFF2-40B4-BE49-F238E27FC236}">
                <a16:creationId xmlns:a16="http://schemas.microsoft.com/office/drawing/2014/main" id="{A7F516A2-9591-4C7E-B4AE-5BD51A09D082}"/>
              </a:ext>
            </a:extLst>
          </p:cNvPr>
          <p:cNvSpPr/>
          <p:nvPr/>
        </p:nvSpPr>
        <p:spPr>
          <a:xfrm>
            <a:off x="1440000" y="1235773"/>
            <a:ext cx="4320000" cy="4320000"/>
          </a:xfrm>
          <a:prstGeom prst="roundRect">
            <a:avLst/>
          </a:prstGeom>
          <a:solidFill>
            <a:srgbClr val="1D609D"/>
          </a:solidFill>
          <a:ln w="76200" cap="flat" cmpd="sng" algn="ctr">
            <a:solidFill>
              <a:srgbClr val="00B1E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07000"/>
              </a:lnSpc>
              <a:defRPr/>
            </a:pPr>
            <a:r>
              <a:rPr lang="en-GB" sz="2400" b="1">
                <a:solidFill>
                  <a:srgbClr val="FFFFFF"/>
                </a:solidFill>
                <a:ea typeface="Calibri" panose="020F0502020204030204" pitchFamily="34" charset="0"/>
              </a:rPr>
              <a:t>Cross-cutting themes</a:t>
            </a:r>
          </a:p>
          <a:p>
            <a:pPr lvl="0">
              <a:lnSpc>
                <a:spcPct val="107000"/>
              </a:lnSpc>
              <a:defRPr/>
            </a:pPr>
            <a:endParaRPr lang="en-GB" sz="3200" kern="0">
              <a:solidFill>
                <a:sysClr val="windowText" lastClr="000000"/>
              </a:solidFill>
              <a:ea typeface="Calibri" panose="020F0502020204030204" pitchFamily="34" charset="0"/>
            </a:endParaRPr>
          </a:p>
          <a:p>
            <a:pPr marL="342900" lvl="0" indent="-342900">
              <a:lnSpc>
                <a:spcPct val="107000"/>
              </a:lnSpc>
              <a:buFont typeface="Wingdings" panose="05000000000000000000" pitchFamily="2" charset="2"/>
              <a:buChar char=""/>
              <a:tabLst>
                <a:tab pos="228600" algn="l"/>
              </a:tabLst>
              <a:defRPr/>
            </a:pPr>
            <a:r>
              <a:rPr lang="en-GB" b="1" kern="0">
                <a:solidFill>
                  <a:srgbClr val="FFFFFF"/>
                </a:solidFill>
                <a:ea typeface="Calibri" panose="020F0502020204030204" pitchFamily="34" charset="0"/>
                <a:cs typeface="Times New Roman" panose="02020603050405020304" pitchFamily="18" charset="0"/>
              </a:rPr>
              <a:t>equality and diversity</a:t>
            </a:r>
            <a:endParaRPr lang="en-GB" b="1" kern="0">
              <a:solidFill>
                <a:sysClr val="windowText" lastClr="000000"/>
              </a:solidFill>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ea typeface="Calibri" panose="020F0502020204030204" pitchFamily="34" charset="0"/>
                <a:cs typeface="Times New Roman" panose="02020603050405020304" pitchFamily="18" charset="0"/>
              </a:rPr>
              <a:t>health and wellbeing</a:t>
            </a:r>
          </a:p>
          <a:p>
            <a:pPr marL="342900" lvl="0" indent="-342900">
              <a:lnSpc>
                <a:spcPct val="107000"/>
              </a:lnSpc>
              <a:buFont typeface="Wingdings" panose="05000000000000000000" pitchFamily="2" charset="2"/>
              <a:buChar char=""/>
              <a:tabLst>
                <a:tab pos="228600" algn="l"/>
              </a:tabLst>
              <a:defRPr/>
            </a:pPr>
            <a:r>
              <a:rPr lang="en-GB" b="1" kern="0">
                <a:solidFill>
                  <a:srgbClr val="FFFFFF"/>
                </a:solidFill>
                <a:ea typeface="Calibri" panose="020F0502020204030204" pitchFamily="34" charset="0"/>
                <a:cs typeface="Times New Roman" panose="02020603050405020304" pitchFamily="18" charset="0"/>
              </a:rPr>
              <a:t>intersectionality</a:t>
            </a:r>
          </a:p>
          <a:p>
            <a:pPr marL="342900" lvl="0" indent="-342900">
              <a:lnSpc>
                <a:spcPct val="107000"/>
              </a:lnSpc>
              <a:buFont typeface="Wingdings" panose="05000000000000000000" pitchFamily="2" charset="2"/>
              <a:buChar char=""/>
              <a:tabLst>
                <a:tab pos="228600" algn="l"/>
              </a:tabLst>
              <a:defRPr/>
            </a:pPr>
            <a:r>
              <a:rPr lang="en-GB" b="1" kern="0">
                <a:solidFill>
                  <a:srgbClr val="FFFFFF"/>
                </a:solidFill>
                <a:ea typeface="Calibri" panose="020F0502020204030204" pitchFamily="34" charset="0"/>
                <a:cs typeface="Times New Roman" panose="02020603050405020304" pitchFamily="18" charset="0"/>
              </a:rPr>
              <a:t>space and place</a:t>
            </a:r>
          </a:p>
          <a:p>
            <a:pPr marL="342900" lvl="0" indent="-342900">
              <a:lnSpc>
                <a:spcPct val="107000"/>
              </a:lnSpc>
              <a:buFont typeface="Wingdings" panose="05000000000000000000" pitchFamily="2" charset="2"/>
              <a:buChar char=""/>
              <a:tabLst>
                <a:tab pos="228600" algn="l"/>
              </a:tabLst>
              <a:defRPr/>
            </a:pPr>
            <a:r>
              <a:rPr lang="en-GB" b="1" kern="0">
                <a:solidFill>
                  <a:srgbClr val="FFFFFF"/>
                </a:solidFill>
                <a:ea typeface="Calibri" panose="020F0502020204030204" pitchFamily="34" charset="0"/>
                <a:cs typeface="Times New Roman" panose="02020603050405020304" pitchFamily="18" charset="0"/>
              </a:rPr>
              <a:t>pathways and outcomes</a:t>
            </a:r>
          </a:p>
          <a:p>
            <a:pPr marL="342900" lvl="0" indent="-342900">
              <a:lnSpc>
                <a:spcPct val="107000"/>
              </a:lnSpc>
              <a:buFont typeface="Wingdings" panose="05000000000000000000" pitchFamily="2" charset="2"/>
              <a:buChar char=""/>
              <a:tabLst>
                <a:tab pos="228600" algn="l"/>
              </a:tabLst>
              <a:defRPr/>
            </a:pPr>
            <a:r>
              <a:rPr lang="en-GB" b="1" kern="0">
                <a:solidFill>
                  <a:srgbClr val="FFFFFF"/>
                </a:solidFill>
                <a:ea typeface="Calibri" panose="020F0502020204030204" pitchFamily="34" charset="0"/>
                <a:cs typeface="Times New Roman" panose="02020603050405020304" pitchFamily="18" charset="0"/>
              </a:rPr>
              <a:t>relationships and trust</a:t>
            </a:r>
          </a:p>
          <a:p>
            <a:pPr marL="342900" lvl="0" indent="-342900">
              <a:lnSpc>
                <a:spcPct val="107000"/>
              </a:lnSpc>
              <a:buFont typeface="Wingdings" panose="05000000000000000000" pitchFamily="2" charset="2"/>
              <a:buChar char=""/>
              <a:tabLst>
                <a:tab pos="228600" algn="l"/>
              </a:tabLst>
              <a:defRPr/>
            </a:pPr>
            <a:r>
              <a:rPr lang="en-GB" b="1" kern="0">
                <a:solidFill>
                  <a:srgbClr val="FFFFFF"/>
                </a:solidFill>
                <a:ea typeface="Calibri" panose="020F0502020204030204" pitchFamily="34" charset="0"/>
                <a:cs typeface="Times New Roman" panose="02020603050405020304" pitchFamily="18" charset="0"/>
              </a:rPr>
              <a:t>perceptions</a:t>
            </a:r>
            <a:endParaRPr lang="en-GB" b="1" kern="0">
              <a:solidFill>
                <a:sysClr val="windowText" lastClr="000000"/>
              </a:solidFill>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228600" algn="l"/>
              </a:tabLst>
              <a:defRPr/>
            </a:pPr>
            <a:endParaRPr lang="en-GB" b="1" kern="0">
              <a:solidFill>
                <a:sysClr val="windowText" lastClr="000000"/>
              </a:solidFill>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A5FEFC09-ABF9-4DB9-8852-F6A1E30FEB85}"/>
              </a:ext>
            </a:extLst>
          </p:cNvPr>
          <p:cNvSpPr/>
          <p:nvPr/>
        </p:nvSpPr>
        <p:spPr>
          <a:xfrm>
            <a:off x="6408000" y="1235773"/>
            <a:ext cx="4320000" cy="4320000"/>
          </a:xfrm>
          <a:prstGeom prst="roundRect">
            <a:avLst/>
          </a:prstGeom>
          <a:solidFill>
            <a:srgbClr val="1D609D"/>
          </a:solidFill>
          <a:ln w="76200" cap="flat" cmpd="sng" algn="ctr">
            <a:solidFill>
              <a:srgbClr val="00B1E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n-GB">
                <a:solidFill>
                  <a:schemeClr val="bg1"/>
                </a:solidFill>
              </a:rPr>
              <a:t>The overarching themes that structure this ARI are closely linked, with several questions and issues that cut across them. Some extend beyond MoJ and reflect the interests of other government departments. We want to encourage research that is tangential across multiple objectives and outcomes, to develop a holistic approach to analysis that supports policy and operational decision-making.</a:t>
            </a:r>
            <a:endParaRPr lang="en-GB" kern="0">
              <a:solidFill>
                <a:schemeClr val="bg1"/>
              </a:solidFill>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802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F8C6-0EEC-44B3-889D-F2B744FC4F40}"/>
              </a:ext>
            </a:extLst>
          </p:cNvPr>
          <p:cNvSpPr>
            <a:spLocks noGrp="1"/>
          </p:cNvSpPr>
          <p:nvPr>
            <p:ph type="title"/>
          </p:nvPr>
        </p:nvSpPr>
        <p:spPr/>
        <p:txBody>
          <a:bodyPr/>
          <a:lstStyle/>
          <a:p>
            <a:r>
              <a:rPr lang="en-GB"/>
              <a:t>Cross cutting themes: example questions</a:t>
            </a:r>
          </a:p>
        </p:txBody>
      </p:sp>
      <p:sp>
        <p:nvSpPr>
          <p:cNvPr id="3" name="Content Placeholder 2">
            <a:extLst>
              <a:ext uri="{FF2B5EF4-FFF2-40B4-BE49-F238E27FC236}">
                <a16:creationId xmlns:a16="http://schemas.microsoft.com/office/drawing/2014/main" id="{DC65660B-4FD7-4064-B277-2EF5ADB8823D}"/>
              </a:ext>
            </a:extLst>
          </p:cNvPr>
          <p:cNvSpPr>
            <a:spLocks noGrp="1"/>
          </p:cNvSpPr>
          <p:nvPr>
            <p:ph idx="1"/>
          </p:nvPr>
        </p:nvSpPr>
        <p:spPr/>
        <p:txBody>
          <a:bodyPr>
            <a:noAutofit/>
          </a:bodyPr>
          <a:lstStyle/>
          <a:p>
            <a:pPr lvl="1"/>
            <a:r>
              <a:rPr lang="en-GB" sz="1800" b="1">
                <a:solidFill>
                  <a:schemeClr val="accent1"/>
                </a:solidFill>
              </a:rPr>
              <a:t>Equality and diversity</a:t>
            </a:r>
          </a:p>
          <a:p>
            <a:pPr marL="285750" lvl="1" indent="-285750">
              <a:buClr>
                <a:schemeClr val="accent1"/>
              </a:buClr>
              <a:buFont typeface="Arial" panose="020B0604020202020204" pitchFamily="34" charset="0"/>
              <a:buChar char="•"/>
            </a:pPr>
            <a:r>
              <a:rPr lang="en-GB" sz="1800"/>
              <a:t>How do protected characteristics and socio-demographic differences impact upon interactions with the justice system? </a:t>
            </a:r>
          </a:p>
          <a:p>
            <a:pPr marL="285750" lvl="1" indent="-285750">
              <a:buClr>
                <a:schemeClr val="accent1"/>
              </a:buClr>
              <a:buFont typeface="Arial" panose="020B0604020202020204" pitchFamily="34" charset="0"/>
              <a:buChar char="•"/>
            </a:pPr>
            <a:r>
              <a:rPr lang="en-GB" sz="1800"/>
              <a:t>How can we better understand and account for population-level differences, experiences and inequalities in our policies, particularly for Black, Asian and Minority Ethnic (BAME) individuals?</a:t>
            </a:r>
          </a:p>
          <a:p>
            <a:pPr lvl="1"/>
            <a:endParaRPr lang="en-GB" sz="1800"/>
          </a:p>
          <a:p>
            <a:pPr lvl="1"/>
            <a:r>
              <a:rPr lang="en-GB" sz="1800" b="1">
                <a:solidFill>
                  <a:schemeClr val="accent1"/>
                </a:solidFill>
              </a:rPr>
              <a:t>Intersectionality</a:t>
            </a:r>
          </a:p>
          <a:p>
            <a:pPr marL="285750" lvl="1" indent="-285750">
              <a:buClr>
                <a:schemeClr val="accent1"/>
              </a:buClr>
              <a:buFont typeface="Arial" panose="020B0604020202020204" pitchFamily="34" charset="0"/>
              <a:buChar char="•"/>
            </a:pPr>
            <a:r>
              <a:rPr lang="en-GB" sz="1800"/>
              <a:t>How do multiple sources of disadvantage combine and reinforce over an individual’s time within the justice system?</a:t>
            </a:r>
          </a:p>
          <a:p>
            <a:pPr lvl="1"/>
            <a:endParaRPr lang="en-GB" sz="1800"/>
          </a:p>
          <a:p>
            <a:pPr lvl="1"/>
            <a:r>
              <a:rPr lang="en-GB" sz="1800" b="1">
                <a:solidFill>
                  <a:schemeClr val="accent1"/>
                </a:solidFill>
              </a:rPr>
              <a:t>Pathways and outcomes</a:t>
            </a:r>
          </a:p>
          <a:p>
            <a:pPr marL="285750" lvl="1" indent="-285750">
              <a:buClr>
                <a:schemeClr val="accent1"/>
              </a:buClr>
              <a:buFont typeface="Arial" panose="020B0604020202020204" pitchFamily="34" charset="0"/>
              <a:buChar char="•"/>
            </a:pPr>
            <a:r>
              <a:rPr lang="en-GB" sz="1800"/>
              <a:t>How do individuals within the justice system move through it, interacting with multiple (often disparate) agencies, services, interventions and policies? How we can develop, target, sequence, and measure the outcomes of, interventions and support?</a:t>
            </a:r>
          </a:p>
        </p:txBody>
      </p:sp>
      <p:sp>
        <p:nvSpPr>
          <p:cNvPr id="5" name="Footer Placeholder 4">
            <a:extLst>
              <a:ext uri="{FF2B5EF4-FFF2-40B4-BE49-F238E27FC236}">
                <a16:creationId xmlns:a16="http://schemas.microsoft.com/office/drawing/2014/main" id="{80E0FA5E-7071-45AF-BC0D-EEAE12409F27}"/>
              </a:ext>
            </a:extLst>
          </p:cNvPr>
          <p:cNvSpPr>
            <a:spLocks noGrp="1"/>
          </p:cNvSpPr>
          <p:nvPr>
            <p:ph type="ftr" sz="quarter" idx="11"/>
          </p:nvPr>
        </p:nvSpPr>
        <p:spPr/>
        <p:txBody>
          <a:bodyPr/>
          <a:lstStyle/>
          <a:p>
            <a:r>
              <a:rPr lang="en-GB"/>
              <a:t>Data, analysis, and research in MoJ</a:t>
            </a:r>
          </a:p>
        </p:txBody>
      </p:sp>
      <p:sp>
        <p:nvSpPr>
          <p:cNvPr id="6" name="Slide Number Placeholder 5">
            <a:extLst>
              <a:ext uri="{FF2B5EF4-FFF2-40B4-BE49-F238E27FC236}">
                <a16:creationId xmlns:a16="http://schemas.microsoft.com/office/drawing/2014/main" id="{4B791E6C-EB37-4953-9AF7-FA9785E02BA4}"/>
              </a:ext>
            </a:extLst>
          </p:cNvPr>
          <p:cNvSpPr>
            <a:spLocks noGrp="1"/>
          </p:cNvSpPr>
          <p:nvPr>
            <p:ph type="sldNum" sz="quarter" idx="12"/>
          </p:nvPr>
        </p:nvSpPr>
        <p:spPr/>
        <p:txBody>
          <a:bodyPr/>
          <a:lstStyle/>
          <a:p>
            <a:fld id="{9A8223AF-F2F5-41F7-A71C-81CE492BCB88}" type="slidenum">
              <a:rPr lang="en-GB" smtClean="0"/>
              <a:pPr/>
              <a:t>25</a:t>
            </a:fld>
            <a:endParaRPr lang="en-GB"/>
          </a:p>
        </p:txBody>
      </p:sp>
    </p:spTree>
    <p:extLst>
      <p:ext uri="{BB962C8B-B14F-4D97-AF65-F5344CB8AC3E}">
        <p14:creationId xmlns:p14="http://schemas.microsoft.com/office/powerpoint/2010/main" val="1222942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DCEB4C-F9B2-4309-B42D-3369EDFBDFB6}"/>
              </a:ext>
            </a:extLst>
          </p:cNvPr>
          <p:cNvSpPr>
            <a:spLocks noGrp="1"/>
          </p:cNvSpPr>
          <p:nvPr>
            <p:ph type="ftr" sz="quarter" idx="11"/>
          </p:nvPr>
        </p:nvSpPr>
        <p:spPr/>
        <p:txBody>
          <a:bodyPr/>
          <a:lstStyle/>
          <a:p>
            <a:r>
              <a:rPr lang="en-GB"/>
              <a:t>Data, analysis, and research in MoJ</a:t>
            </a:r>
          </a:p>
        </p:txBody>
      </p:sp>
      <p:sp>
        <p:nvSpPr>
          <p:cNvPr id="4" name="Slide Number Placeholder 3">
            <a:extLst>
              <a:ext uri="{FF2B5EF4-FFF2-40B4-BE49-F238E27FC236}">
                <a16:creationId xmlns:a16="http://schemas.microsoft.com/office/drawing/2014/main" id="{1581F101-FE4C-4C66-88DA-496D3AE5110E}"/>
              </a:ext>
            </a:extLst>
          </p:cNvPr>
          <p:cNvSpPr>
            <a:spLocks noGrp="1"/>
          </p:cNvSpPr>
          <p:nvPr>
            <p:ph type="sldNum" sz="quarter" idx="12"/>
          </p:nvPr>
        </p:nvSpPr>
        <p:spPr/>
        <p:txBody>
          <a:bodyPr/>
          <a:lstStyle/>
          <a:p>
            <a:fld id="{9A8223AF-F2F5-41F7-A71C-81CE492BCB88}" type="slidenum">
              <a:rPr lang="en-GB" smtClean="0"/>
              <a:t>26</a:t>
            </a:fld>
            <a:endParaRPr lang="en-GB"/>
          </a:p>
        </p:txBody>
      </p:sp>
      <p:sp>
        <p:nvSpPr>
          <p:cNvPr id="9" name="Rectangle: Rounded Corners 8">
            <a:extLst>
              <a:ext uri="{FF2B5EF4-FFF2-40B4-BE49-F238E27FC236}">
                <a16:creationId xmlns:a16="http://schemas.microsoft.com/office/drawing/2014/main" id="{A7F516A2-9591-4C7E-B4AE-5BD51A09D082}"/>
              </a:ext>
            </a:extLst>
          </p:cNvPr>
          <p:cNvSpPr/>
          <p:nvPr/>
        </p:nvSpPr>
        <p:spPr>
          <a:xfrm>
            <a:off x="1440000" y="1235773"/>
            <a:ext cx="4320000" cy="4320000"/>
          </a:xfrm>
          <a:prstGeom prst="roundRect">
            <a:avLst/>
          </a:prstGeom>
          <a:solidFill>
            <a:srgbClr val="1D609D"/>
          </a:solidFill>
          <a:ln w="76200" cap="flat" cmpd="sng" algn="ctr">
            <a:solidFill>
              <a:srgbClr val="00B1E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nSpc>
                <a:spcPct val="107000"/>
              </a:lnSpc>
              <a:defRPr/>
            </a:pPr>
            <a:r>
              <a:rPr lang="en-GB" sz="2400" b="1">
                <a:solidFill>
                  <a:srgbClr val="FFFFFF"/>
                </a:solidFill>
                <a:ea typeface="Calibri" panose="020F0502020204030204" pitchFamily="34" charset="0"/>
              </a:rPr>
              <a:t>Research methods</a:t>
            </a:r>
          </a:p>
          <a:p>
            <a:pPr lvl="0">
              <a:lnSpc>
                <a:spcPct val="107000"/>
              </a:lnSpc>
              <a:defRPr/>
            </a:pPr>
            <a:endParaRPr lang="en-GB" sz="3200" kern="0">
              <a:solidFill>
                <a:sysClr val="windowText" lastClr="000000"/>
              </a:solidFill>
              <a:ea typeface="Calibri" panose="020F0502020204030204" pitchFamily="34" charset="0"/>
            </a:endParaRPr>
          </a:p>
          <a:p>
            <a:pPr marL="342900" lvl="0" indent="-342900">
              <a:lnSpc>
                <a:spcPct val="107000"/>
              </a:lnSpc>
              <a:buFont typeface="Wingdings" panose="05000000000000000000" pitchFamily="2" charset="2"/>
              <a:buChar char=""/>
              <a:tabLst>
                <a:tab pos="228600" algn="l"/>
              </a:tabLst>
              <a:defRPr/>
            </a:pPr>
            <a:r>
              <a:rPr lang="en-GB" b="1" kern="0">
                <a:solidFill>
                  <a:srgbClr val="FFFFFF"/>
                </a:solidFill>
                <a:ea typeface="Calibri" panose="020F0502020204030204" pitchFamily="34" charset="0"/>
                <a:cs typeface="Times New Roman" panose="02020603050405020304" pitchFamily="18" charset="0"/>
              </a:rPr>
              <a:t>operational research methods</a:t>
            </a:r>
          </a:p>
          <a:p>
            <a:pPr marL="342900" lvl="0" indent="-342900">
              <a:lnSpc>
                <a:spcPct val="107000"/>
              </a:lnSpc>
              <a:buFont typeface="Wingdings" panose="05000000000000000000" pitchFamily="2" charset="2"/>
              <a:buChar char=""/>
              <a:tabLst>
                <a:tab pos="228600" algn="l"/>
              </a:tabLst>
              <a:defRPr/>
            </a:pPr>
            <a:r>
              <a:rPr lang="en-GB" b="1" kern="0">
                <a:solidFill>
                  <a:srgbClr val="FFFFFF"/>
                </a:solidFill>
                <a:ea typeface="Calibri" panose="020F0502020204030204" pitchFamily="34" charset="0"/>
                <a:cs typeface="Times New Roman" panose="02020603050405020304" pitchFamily="18" charset="0"/>
              </a:rPr>
              <a:t>data science/ML/AI</a:t>
            </a:r>
            <a:endParaRPr lang="en-GB" b="1" kern="0">
              <a:solidFill>
                <a:sysClr val="windowText" lastClr="000000"/>
              </a:solidFill>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228600" algn="l"/>
              </a:tabLst>
              <a:defRPr/>
            </a:pPr>
            <a:r>
              <a:rPr lang="en-GB" b="1">
                <a:solidFill>
                  <a:srgbClr val="FFFFFF"/>
                </a:solidFill>
                <a:ea typeface="Calibri" panose="020F0502020204030204" pitchFamily="34" charset="0"/>
                <a:cs typeface="Times New Roman" panose="02020603050405020304" pitchFamily="18" charset="0"/>
              </a:rPr>
              <a:t>experimentation/evaluation</a:t>
            </a:r>
            <a:endParaRPr lang="en-GB" b="1" kern="0">
              <a:solidFill>
                <a:srgbClr val="FFFFFF"/>
              </a:solidFill>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228600" algn="l"/>
              </a:tabLst>
              <a:defRPr/>
            </a:pPr>
            <a:r>
              <a:rPr lang="en-GB" b="1" kern="0">
                <a:solidFill>
                  <a:srgbClr val="FFFFFF"/>
                </a:solidFill>
                <a:ea typeface="Calibri" panose="020F0502020204030204" pitchFamily="34" charset="0"/>
                <a:cs typeface="Times New Roman" panose="02020603050405020304" pitchFamily="18" charset="0"/>
              </a:rPr>
              <a:t>social research methods</a:t>
            </a:r>
          </a:p>
          <a:p>
            <a:pPr marL="342900" lvl="0" indent="-342900">
              <a:lnSpc>
                <a:spcPct val="107000"/>
              </a:lnSpc>
              <a:buFont typeface="Wingdings" panose="05000000000000000000" pitchFamily="2" charset="2"/>
              <a:buChar char=""/>
              <a:tabLst>
                <a:tab pos="228600" algn="l"/>
              </a:tabLst>
              <a:defRPr/>
            </a:pPr>
            <a:r>
              <a:rPr lang="en-GB" b="1" kern="0">
                <a:solidFill>
                  <a:srgbClr val="FFFFFF"/>
                </a:solidFill>
                <a:ea typeface="Calibri" panose="020F0502020204030204" pitchFamily="34" charset="0"/>
                <a:cs typeface="Times New Roman" panose="02020603050405020304" pitchFamily="18" charset="0"/>
              </a:rPr>
              <a:t>statistical techniques</a:t>
            </a:r>
          </a:p>
          <a:p>
            <a:pPr marL="342900" lvl="0" indent="-342900">
              <a:lnSpc>
                <a:spcPct val="107000"/>
              </a:lnSpc>
              <a:buFont typeface="Wingdings" panose="05000000000000000000" pitchFamily="2" charset="2"/>
              <a:buChar char=""/>
              <a:tabLst>
                <a:tab pos="228600" algn="l"/>
              </a:tabLst>
              <a:defRPr/>
            </a:pPr>
            <a:r>
              <a:rPr lang="en-GB" b="1" kern="0">
                <a:solidFill>
                  <a:srgbClr val="FFFFFF"/>
                </a:solidFill>
                <a:ea typeface="Calibri" panose="020F0502020204030204" pitchFamily="34" charset="0"/>
                <a:cs typeface="Times New Roman" panose="02020603050405020304" pitchFamily="18" charset="0"/>
              </a:rPr>
              <a:t>behavioural science</a:t>
            </a:r>
          </a:p>
          <a:p>
            <a:pPr marL="342900" lvl="0" indent="-342900">
              <a:lnSpc>
                <a:spcPct val="107000"/>
              </a:lnSpc>
              <a:buFont typeface="Wingdings" panose="05000000000000000000" pitchFamily="2" charset="2"/>
              <a:buChar char=""/>
              <a:tabLst>
                <a:tab pos="228600" algn="l"/>
              </a:tabLst>
              <a:defRPr/>
            </a:pPr>
            <a:r>
              <a:rPr lang="en-GB" b="1" kern="0">
                <a:solidFill>
                  <a:srgbClr val="FFFFFF"/>
                </a:solidFill>
                <a:ea typeface="Calibri" panose="020F0502020204030204" pitchFamily="34" charset="0"/>
                <a:cs typeface="Times New Roman" panose="02020603050405020304" pitchFamily="18" charset="0"/>
              </a:rPr>
              <a:t>data mapping and linking</a:t>
            </a:r>
          </a:p>
          <a:p>
            <a:pPr marL="342900" lvl="0" indent="-342900">
              <a:lnSpc>
                <a:spcPct val="107000"/>
              </a:lnSpc>
              <a:buFont typeface="Wingdings" panose="05000000000000000000" pitchFamily="2" charset="2"/>
              <a:buChar char=""/>
              <a:tabLst>
                <a:tab pos="228600" algn="l"/>
              </a:tabLst>
              <a:defRPr/>
            </a:pPr>
            <a:endParaRPr lang="en-GB" b="1" kern="0">
              <a:solidFill>
                <a:sysClr val="windowText" lastClr="000000"/>
              </a:solidFill>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A5FEFC09-ABF9-4DB9-8852-F6A1E30FEB85}"/>
              </a:ext>
            </a:extLst>
          </p:cNvPr>
          <p:cNvSpPr/>
          <p:nvPr/>
        </p:nvSpPr>
        <p:spPr>
          <a:xfrm>
            <a:off x="6408000" y="1235773"/>
            <a:ext cx="4320000" cy="4320000"/>
          </a:xfrm>
          <a:prstGeom prst="roundRect">
            <a:avLst/>
          </a:prstGeom>
          <a:solidFill>
            <a:srgbClr val="1D609D"/>
          </a:solidFill>
          <a:ln w="76200" cap="flat" cmpd="sng" algn="ctr">
            <a:solidFill>
              <a:srgbClr val="00B1E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a:solidFill>
                  <a:schemeClr val="bg1"/>
                </a:solidFill>
              </a:rPr>
              <a:t>Multi-disciplinary methodologies and approaches are essential to improving the evidence base and unlocking new insights. We want to build our internal capability to apply cutting-edge analytical and research methodologies. We are keen to engage with researchers across a range of disciplines, to explore how innovative methods could be applied to justice research.</a:t>
            </a:r>
          </a:p>
        </p:txBody>
      </p:sp>
    </p:spTree>
    <p:extLst>
      <p:ext uri="{BB962C8B-B14F-4D97-AF65-F5344CB8AC3E}">
        <p14:creationId xmlns:p14="http://schemas.microsoft.com/office/powerpoint/2010/main" val="3076144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F8C6-0EEC-44B3-889D-F2B744FC4F40}"/>
              </a:ext>
            </a:extLst>
          </p:cNvPr>
          <p:cNvSpPr>
            <a:spLocks noGrp="1"/>
          </p:cNvSpPr>
          <p:nvPr>
            <p:ph type="title"/>
          </p:nvPr>
        </p:nvSpPr>
        <p:spPr/>
        <p:txBody>
          <a:bodyPr/>
          <a:lstStyle/>
          <a:p>
            <a:r>
              <a:rPr lang="en-GB"/>
              <a:t>Research methods</a:t>
            </a:r>
          </a:p>
        </p:txBody>
      </p:sp>
      <p:sp>
        <p:nvSpPr>
          <p:cNvPr id="3" name="Content Placeholder 2">
            <a:extLst>
              <a:ext uri="{FF2B5EF4-FFF2-40B4-BE49-F238E27FC236}">
                <a16:creationId xmlns:a16="http://schemas.microsoft.com/office/drawing/2014/main" id="{DC65660B-4FD7-4064-B277-2EF5ADB8823D}"/>
              </a:ext>
            </a:extLst>
          </p:cNvPr>
          <p:cNvSpPr>
            <a:spLocks noGrp="1"/>
          </p:cNvSpPr>
          <p:nvPr>
            <p:ph idx="1"/>
          </p:nvPr>
        </p:nvSpPr>
        <p:spPr/>
        <p:txBody>
          <a:bodyPr>
            <a:noAutofit/>
          </a:bodyPr>
          <a:lstStyle/>
          <a:p>
            <a:pPr lvl="1"/>
            <a:r>
              <a:rPr lang="en-GB" sz="1600" b="1">
                <a:solidFill>
                  <a:schemeClr val="accent1"/>
                </a:solidFill>
              </a:rPr>
              <a:t>Data science, machine learning, and artificial intelligence: </a:t>
            </a:r>
            <a:r>
              <a:rPr lang="en-GB" sz="1600"/>
              <a:t>algorithmic decision-support and decision-making; NLP, feature extraction, textual analysis; AI transparency/accountability/fairness/‘</a:t>
            </a:r>
            <a:r>
              <a:rPr lang="en-GB" sz="1600" err="1"/>
              <a:t>explainability</a:t>
            </a:r>
            <a:r>
              <a:rPr lang="en-GB" sz="1600"/>
              <a:t>’. </a:t>
            </a:r>
          </a:p>
          <a:p>
            <a:pPr lvl="1"/>
            <a:endParaRPr lang="en-GB" sz="1600"/>
          </a:p>
          <a:p>
            <a:pPr lvl="1"/>
            <a:r>
              <a:rPr lang="en-GB" sz="1600" b="1">
                <a:solidFill>
                  <a:schemeClr val="accent1"/>
                </a:solidFill>
              </a:rPr>
              <a:t>Experimentation, implementation, and evaluation:</a:t>
            </a:r>
            <a:r>
              <a:rPr lang="en-GB" sz="1600"/>
              <a:t> evaluation approaches and randomised control trials; pre- and quasi-experimental methods; theory-based evaluation and value-for-money evaluation. </a:t>
            </a:r>
          </a:p>
          <a:p>
            <a:pPr lvl="1"/>
            <a:endParaRPr lang="en-GB" sz="1600"/>
          </a:p>
          <a:p>
            <a:pPr lvl="1"/>
            <a:r>
              <a:rPr lang="en-GB" sz="1600" b="1">
                <a:solidFill>
                  <a:schemeClr val="accent1"/>
                </a:solidFill>
              </a:rPr>
              <a:t>Social research methods: </a:t>
            </a:r>
            <a:r>
              <a:rPr lang="en-GB" sz="1600"/>
              <a:t>qualitative research and ethnographic methods; advances in ‘big qual’ methodology; quantitative social research methods such as sequence and cluster analysis. </a:t>
            </a:r>
          </a:p>
          <a:p>
            <a:pPr lvl="1"/>
            <a:endParaRPr lang="en-GB" sz="1600"/>
          </a:p>
          <a:p>
            <a:pPr lvl="1"/>
            <a:r>
              <a:rPr lang="en-GB" sz="1600" b="1">
                <a:solidFill>
                  <a:schemeClr val="accent1"/>
                </a:solidFill>
              </a:rPr>
              <a:t>Operational research: </a:t>
            </a:r>
            <a:r>
              <a:rPr lang="en-GB" sz="1600"/>
              <a:t>simulation, agent-based modelling and hybrid modelling methods: optimisation methods; forecasting techniques; resource modelling, and performance frameworks.</a:t>
            </a:r>
          </a:p>
          <a:p>
            <a:pPr lvl="1"/>
            <a:endParaRPr lang="en-GB" sz="1600"/>
          </a:p>
          <a:p>
            <a:pPr lvl="1"/>
            <a:r>
              <a:rPr lang="en-GB" sz="1600" b="1">
                <a:solidFill>
                  <a:schemeClr val="accent1"/>
                </a:solidFill>
              </a:rPr>
              <a:t>Statistical techniques: </a:t>
            </a:r>
            <a:r>
              <a:rPr lang="en-GB" sz="1600"/>
              <a:t>analysing and interrogating administrative and other data, particularly missing information, low frequencies and counts, and approaches to data linkage. </a:t>
            </a:r>
          </a:p>
          <a:p>
            <a:pPr lvl="1"/>
            <a:endParaRPr lang="en-GB" sz="1600"/>
          </a:p>
          <a:p>
            <a:pPr lvl="1"/>
            <a:r>
              <a:rPr lang="en-GB" sz="1600" b="1">
                <a:solidFill>
                  <a:schemeClr val="accent1"/>
                </a:solidFill>
              </a:rPr>
              <a:t>Data mapping and linking: </a:t>
            </a:r>
            <a:r>
              <a:rPr lang="en-GB" sz="1600"/>
              <a:t>improving the quality and use of administrative data through developments in cutting-edge data linking methodologies – which brings us to Data First…</a:t>
            </a:r>
          </a:p>
        </p:txBody>
      </p:sp>
      <p:sp>
        <p:nvSpPr>
          <p:cNvPr id="5" name="Footer Placeholder 4">
            <a:extLst>
              <a:ext uri="{FF2B5EF4-FFF2-40B4-BE49-F238E27FC236}">
                <a16:creationId xmlns:a16="http://schemas.microsoft.com/office/drawing/2014/main" id="{80E0FA5E-7071-45AF-BC0D-EEAE12409F27}"/>
              </a:ext>
            </a:extLst>
          </p:cNvPr>
          <p:cNvSpPr>
            <a:spLocks noGrp="1"/>
          </p:cNvSpPr>
          <p:nvPr>
            <p:ph type="ftr" sz="quarter" idx="11"/>
          </p:nvPr>
        </p:nvSpPr>
        <p:spPr/>
        <p:txBody>
          <a:bodyPr/>
          <a:lstStyle/>
          <a:p>
            <a:r>
              <a:rPr lang="en-GB"/>
              <a:t>Data, analysis, and research in MoJ</a:t>
            </a:r>
          </a:p>
        </p:txBody>
      </p:sp>
      <p:sp>
        <p:nvSpPr>
          <p:cNvPr id="6" name="Slide Number Placeholder 5">
            <a:extLst>
              <a:ext uri="{FF2B5EF4-FFF2-40B4-BE49-F238E27FC236}">
                <a16:creationId xmlns:a16="http://schemas.microsoft.com/office/drawing/2014/main" id="{4B791E6C-EB37-4953-9AF7-FA9785E02BA4}"/>
              </a:ext>
            </a:extLst>
          </p:cNvPr>
          <p:cNvSpPr>
            <a:spLocks noGrp="1"/>
          </p:cNvSpPr>
          <p:nvPr>
            <p:ph type="sldNum" sz="quarter" idx="12"/>
          </p:nvPr>
        </p:nvSpPr>
        <p:spPr/>
        <p:txBody>
          <a:bodyPr/>
          <a:lstStyle/>
          <a:p>
            <a:fld id="{9A8223AF-F2F5-41F7-A71C-81CE492BCB88}" type="slidenum">
              <a:rPr lang="en-GB" smtClean="0"/>
              <a:pPr/>
              <a:t>27</a:t>
            </a:fld>
            <a:endParaRPr lang="en-GB"/>
          </a:p>
        </p:txBody>
      </p:sp>
    </p:spTree>
    <p:extLst>
      <p:ext uri="{BB962C8B-B14F-4D97-AF65-F5344CB8AC3E}">
        <p14:creationId xmlns:p14="http://schemas.microsoft.com/office/powerpoint/2010/main" val="337114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p:txBody>
          <a:bodyPr/>
          <a:lstStyle/>
          <a:p>
            <a:r>
              <a:rPr lang="en-GB"/>
              <a:t>Data First</a:t>
            </a:r>
          </a:p>
        </p:txBody>
      </p:sp>
    </p:spTree>
    <p:extLst>
      <p:ext uri="{BB962C8B-B14F-4D97-AF65-F5344CB8AC3E}">
        <p14:creationId xmlns:p14="http://schemas.microsoft.com/office/powerpoint/2010/main" val="3264000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F8C6-0EEC-44B3-889D-F2B744FC4F40}"/>
              </a:ext>
            </a:extLst>
          </p:cNvPr>
          <p:cNvSpPr>
            <a:spLocks noGrp="1"/>
          </p:cNvSpPr>
          <p:nvPr>
            <p:ph type="title"/>
          </p:nvPr>
        </p:nvSpPr>
        <p:spPr/>
        <p:txBody>
          <a:bodyPr/>
          <a:lstStyle/>
          <a:p>
            <a:r>
              <a:rPr lang="en-GB"/>
              <a:t>Data First</a:t>
            </a:r>
          </a:p>
        </p:txBody>
      </p:sp>
      <p:sp>
        <p:nvSpPr>
          <p:cNvPr id="3" name="Content Placeholder 2">
            <a:extLst>
              <a:ext uri="{FF2B5EF4-FFF2-40B4-BE49-F238E27FC236}">
                <a16:creationId xmlns:a16="http://schemas.microsoft.com/office/drawing/2014/main" id="{DC65660B-4FD7-4064-B277-2EF5ADB8823D}"/>
              </a:ext>
            </a:extLst>
          </p:cNvPr>
          <p:cNvSpPr>
            <a:spLocks noGrp="1"/>
          </p:cNvSpPr>
          <p:nvPr>
            <p:ph idx="1"/>
          </p:nvPr>
        </p:nvSpPr>
        <p:spPr>
          <a:xfrm>
            <a:off x="709127" y="1328400"/>
            <a:ext cx="7920000" cy="4665600"/>
          </a:xfrm>
        </p:spPr>
        <p:txBody>
          <a:bodyPr>
            <a:noAutofit/>
          </a:bodyPr>
          <a:lstStyle/>
          <a:p>
            <a:pPr algn="just">
              <a:buClr>
                <a:schemeClr val="accent1"/>
              </a:buClr>
            </a:pPr>
            <a:r>
              <a:rPr lang="en-GB" sz="1800" b="0"/>
              <a:t>Ambitious data-linking programme led by MoJ and funded by ADR UK (Administrative Data Research UK)/ESRC.</a:t>
            </a:r>
          </a:p>
          <a:p>
            <a:pPr algn="just">
              <a:buClr>
                <a:schemeClr val="accent1"/>
              </a:buClr>
            </a:pPr>
            <a:endParaRPr lang="en-GB" sz="1800" b="0"/>
          </a:p>
          <a:p>
            <a:pPr algn="just">
              <a:buClr>
                <a:schemeClr val="accent1"/>
              </a:buClr>
            </a:pPr>
            <a:r>
              <a:rPr lang="en-GB" sz="1800" b="0"/>
              <a:t>Unlock the potential of the wealth of data already created by MoJ, by linking administrative datasets from across the justice system and beyond.</a:t>
            </a:r>
          </a:p>
          <a:p>
            <a:pPr algn="just">
              <a:buClr>
                <a:schemeClr val="accent1"/>
              </a:buClr>
            </a:pPr>
            <a:endParaRPr lang="en-GB" sz="1800" b="0"/>
          </a:p>
          <a:p>
            <a:pPr algn="just">
              <a:buClr>
                <a:schemeClr val="accent1"/>
              </a:buClr>
            </a:pPr>
            <a:r>
              <a:rPr lang="en-GB" sz="1800" b="0"/>
              <a:t>Enabling accredited researchers, across government and academia to access anonymised, research-ready datasets in an ethical and responsible way.</a:t>
            </a:r>
          </a:p>
          <a:p>
            <a:pPr algn="just">
              <a:buClr>
                <a:schemeClr val="accent1"/>
              </a:buClr>
            </a:pPr>
            <a:endParaRPr lang="en-GB" sz="1800" b="0"/>
          </a:p>
          <a:p>
            <a:pPr algn="just">
              <a:buClr>
                <a:schemeClr val="accent1"/>
              </a:buClr>
            </a:pPr>
            <a:r>
              <a:rPr lang="en-GB" sz="1800" b="0"/>
              <a:t>By working in partnership with academics to facilitate research in the justice space, we will create a sustainable body of knowledge on justice system users and their needs, pathways and outcomes across public services.</a:t>
            </a:r>
          </a:p>
        </p:txBody>
      </p:sp>
      <p:sp>
        <p:nvSpPr>
          <p:cNvPr id="5" name="Footer Placeholder 4">
            <a:extLst>
              <a:ext uri="{FF2B5EF4-FFF2-40B4-BE49-F238E27FC236}">
                <a16:creationId xmlns:a16="http://schemas.microsoft.com/office/drawing/2014/main" id="{80E0FA5E-7071-45AF-BC0D-EEAE12409F27}"/>
              </a:ext>
            </a:extLst>
          </p:cNvPr>
          <p:cNvSpPr>
            <a:spLocks noGrp="1"/>
          </p:cNvSpPr>
          <p:nvPr>
            <p:ph type="ftr" sz="quarter" idx="11"/>
          </p:nvPr>
        </p:nvSpPr>
        <p:spPr/>
        <p:txBody>
          <a:bodyPr/>
          <a:lstStyle/>
          <a:p>
            <a:r>
              <a:rPr lang="en-GB"/>
              <a:t>Data, analysis, and research in MoJ</a:t>
            </a:r>
          </a:p>
        </p:txBody>
      </p:sp>
      <p:sp>
        <p:nvSpPr>
          <p:cNvPr id="6" name="Slide Number Placeholder 5">
            <a:extLst>
              <a:ext uri="{FF2B5EF4-FFF2-40B4-BE49-F238E27FC236}">
                <a16:creationId xmlns:a16="http://schemas.microsoft.com/office/drawing/2014/main" id="{4B791E6C-EB37-4953-9AF7-FA9785E02BA4}"/>
              </a:ext>
            </a:extLst>
          </p:cNvPr>
          <p:cNvSpPr>
            <a:spLocks noGrp="1"/>
          </p:cNvSpPr>
          <p:nvPr>
            <p:ph type="sldNum" sz="quarter" idx="12"/>
          </p:nvPr>
        </p:nvSpPr>
        <p:spPr/>
        <p:txBody>
          <a:bodyPr/>
          <a:lstStyle/>
          <a:p>
            <a:fld id="{9A8223AF-F2F5-41F7-A71C-81CE492BCB88}" type="slidenum">
              <a:rPr lang="en-GB" smtClean="0"/>
              <a:pPr/>
              <a:t>29</a:t>
            </a:fld>
            <a:endParaRPr lang="en-GB"/>
          </a:p>
        </p:txBody>
      </p:sp>
      <p:pic>
        <p:nvPicPr>
          <p:cNvPr id="8" name="Picture 7">
            <a:extLst>
              <a:ext uri="{FF2B5EF4-FFF2-40B4-BE49-F238E27FC236}">
                <a16:creationId xmlns:a16="http://schemas.microsoft.com/office/drawing/2014/main" id="{9FD58F49-5154-4735-B892-CBC13EEBA84B}"/>
              </a:ext>
            </a:extLst>
          </p:cNvPr>
          <p:cNvPicPr/>
          <p:nvPr/>
        </p:nvPicPr>
        <p:blipFill rotWithShape="1">
          <a:blip r:embed="rId2" cstate="print">
            <a:extLst>
              <a:ext uri="{28A0092B-C50C-407E-A947-70E740481C1C}">
                <a14:useLocalDpi xmlns:a14="http://schemas.microsoft.com/office/drawing/2010/main" val="0"/>
              </a:ext>
            </a:extLst>
          </a:blip>
          <a:srcRect l="29810" r="24865"/>
          <a:stretch/>
        </p:blipFill>
        <p:spPr bwMode="auto">
          <a:xfrm>
            <a:off x="8824115" y="1328400"/>
            <a:ext cx="2846149" cy="4390934"/>
          </a:xfrm>
          <a:prstGeom prst="rect">
            <a:avLst/>
          </a:prstGeom>
          <a:noFill/>
        </p:spPr>
      </p:pic>
    </p:spTree>
    <p:extLst>
      <p:ext uri="{BB962C8B-B14F-4D97-AF65-F5344CB8AC3E}">
        <p14:creationId xmlns:p14="http://schemas.microsoft.com/office/powerpoint/2010/main" val="49338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F8C6-0EEC-44B3-889D-F2B744FC4F40}"/>
              </a:ext>
            </a:extLst>
          </p:cNvPr>
          <p:cNvSpPr>
            <a:spLocks noGrp="1"/>
          </p:cNvSpPr>
          <p:nvPr>
            <p:ph type="title"/>
          </p:nvPr>
        </p:nvSpPr>
        <p:spPr>
          <a:xfrm>
            <a:off x="709127" y="681136"/>
            <a:ext cx="10774800" cy="345232"/>
          </a:xfrm>
        </p:spPr>
        <p:txBody>
          <a:bodyPr/>
          <a:lstStyle/>
          <a:p>
            <a:r>
              <a:rPr lang="en-GB"/>
              <a:t>The Ministry of Justice </a:t>
            </a:r>
          </a:p>
        </p:txBody>
      </p:sp>
      <p:sp>
        <p:nvSpPr>
          <p:cNvPr id="3" name="Content Placeholder 2">
            <a:extLst>
              <a:ext uri="{FF2B5EF4-FFF2-40B4-BE49-F238E27FC236}">
                <a16:creationId xmlns:a16="http://schemas.microsoft.com/office/drawing/2014/main" id="{DC65660B-4FD7-4064-B277-2EF5ADB8823D}"/>
              </a:ext>
            </a:extLst>
          </p:cNvPr>
          <p:cNvSpPr>
            <a:spLocks noGrp="1"/>
          </p:cNvSpPr>
          <p:nvPr>
            <p:ph idx="1"/>
          </p:nvPr>
        </p:nvSpPr>
        <p:spPr>
          <a:xfrm>
            <a:off x="709127" y="1328400"/>
            <a:ext cx="10774800" cy="4359336"/>
          </a:xfrm>
        </p:spPr>
        <p:txBody>
          <a:bodyPr>
            <a:noAutofit/>
          </a:bodyPr>
          <a:lstStyle/>
          <a:p>
            <a:pPr lvl="1"/>
            <a:r>
              <a:rPr lang="en-GB" sz="1800"/>
              <a:t>The Ministry of Justice (MoJ) is a major government department, working to protect and advance the principles of justice and deliver a world-class justice system that works for everyone. </a:t>
            </a:r>
          </a:p>
          <a:p>
            <a:pPr lvl="1"/>
            <a:endParaRPr lang="en-GB" sz="1800"/>
          </a:p>
          <a:p>
            <a:pPr lvl="1"/>
            <a:r>
              <a:rPr lang="en-GB" sz="1800"/>
              <a:t>Significant, wide-ranging responsibilities across England and Wales, with implications for some of the most vulnerable people in society. </a:t>
            </a:r>
          </a:p>
          <a:p>
            <a:pPr lvl="1"/>
            <a:endParaRPr lang="en-GB" sz="1800"/>
          </a:p>
          <a:p>
            <a:pPr lvl="1"/>
            <a:r>
              <a:rPr lang="en-GB" sz="1800"/>
              <a:t>Courts, prisons, probation services, protecting the public, reducing reoffending, children and families, youth justice, legal aid, and much more.</a:t>
            </a:r>
          </a:p>
          <a:p>
            <a:pPr lvl="1"/>
            <a:endParaRPr lang="en-GB" sz="1800"/>
          </a:p>
          <a:p>
            <a:pPr lvl="1"/>
            <a:r>
              <a:rPr lang="en-GB" sz="1800"/>
              <a:t>A ministerial department, led by Lord Chancellor and Secretary of State for Justice, the Rt Hon Robert Buckland QC MP, and his ministerial team.</a:t>
            </a:r>
          </a:p>
          <a:p>
            <a:pPr lvl="1"/>
            <a:endParaRPr lang="en-GB" sz="1800"/>
          </a:p>
          <a:p>
            <a:pPr lvl="1"/>
            <a:r>
              <a:rPr lang="en-GB" sz="1800"/>
              <a:t>Supported by 34 agencies and public bodies.</a:t>
            </a:r>
          </a:p>
        </p:txBody>
      </p:sp>
      <p:sp>
        <p:nvSpPr>
          <p:cNvPr id="5" name="Footer Placeholder 4">
            <a:extLst>
              <a:ext uri="{FF2B5EF4-FFF2-40B4-BE49-F238E27FC236}">
                <a16:creationId xmlns:a16="http://schemas.microsoft.com/office/drawing/2014/main" id="{80E0FA5E-7071-45AF-BC0D-EEAE12409F27}"/>
              </a:ext>
            </a:extLst>
          </p:cNvPr>
          <p:cNvSpPr>
            <a:spLocks noGrp="1"/>
          </p:cNvSpPr>
          <p:nvPr>
            <p:ph type="ftr" sz="quarter" idx="11"/>
          </p:nvPr>
        </p:nvSpPr>
        <p:spPr/>
        <p:txBody>
          <a:bodyPr/>
          <a:lstStyle/>
          <a:p>
            <a:r>
              <a:rPr lang="en-GB"/>
              <a:t>Data, analysis, and research in MoJ</a:t>
            </a:r>
          </a:p>
        </p:txBody>
      </p:sp>
      <p:sp>
        <p:nvSpPr>
          <p:cNvPr id="6" name="Slide Number Placeholder 5">
            <a:extLst>
              <a:ext uri="{FF2B5EF4-FFF2-40B4-BE49-F238E27FC236}">
                <a16:creationId xmlns:a16="http://schemas.microsoft.com/office/drawing/2014/main" id="{4B791E6C-EB37-4953-9AF7-FA9785E02BA4}"/>
              </a:ext>
            </a:extLst>
          </p:cNvPr>
          <p:cNvSpPr>
            <a:spLocks noGrp="1"/>
          </p:cNvSpPr>
          <p:nvPr>
            <p:ph type="sldNum" sz="quarter" idx="12"/>
          </p:nvPr>
        </p:nvSpPr>
        <p:spPr/>
        <p:txBody>
          <a:bodyPr/>
          <a:lstStyle/>
          <a:p>
            <a:fld id="{9A8223AF-F2F5-41F7-A71C-81CE492BCB88}" type="slidenum">
              <a:rPr lang="en-GB" smtClean="0"/>
              <a:pPr/>
              <a:t>3</a:t>
            </a:fld>
            <a:endParaRPr lang="en-GB"/>
          </a:p>
        </p:txBody>
      </p:sp>
    </p:spTree>
    <p:extLst>
      <p:ext uri="{BB962C8B-B14F-4D97-AF65-F5344CB8AC3E}">
        <p14:creationId xmlns:p14="http://schemas.microsoft.com/office/powerpoint/2010/main" val="1443984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F8C6-0EEC-44B3-889D-F2B744FC4F40}"/>
              </a:ext>
            </a:extLst>
          </p:cNvPr>
          <p:cNvSpPr>
            <a:spLocks noGrp="1"/>
          </p:cNvSpPr>
          <p:nvPr>
            <p:ph type="title"/>
          </p:nvPr>
        </p:nvSpPr>
        <p:spPr/>
        <p:txBody>
          <a:bodyPr/>
          <a:lstStyle/>
          <a:p>
            <a:r>
              <a:rPr lang="en-GB"/>
              <a:t>Data First </a:t>
            </a:r>
          </a:p>
        </p:txBody>
      </p:sp>
      <p:sp>
        <p:nvSpPr>
          <p:cNvPr id="3" name="Content Placeholder 2">
            <a:extLst>
              <a:ext uri="{FF2B5EF4-FFF2-40B4-BE49-F238E27FC236}">
                <a16:creationId xmlns:a16="http://schemas.microsoft.com/office/drawing/2014/main" id="{DC65660B-4FD7-4064-B277-2EF5ADB8823D}"/>
              </a:ext>
            </a:extLst>
          </p:cNvPr>
          <p:cNvSpPr>
            <a:spLocks noGrp="1"/>
          </p:cNvSpPr>
          <p:nvPr>
            <p:ph idx="1"/>
          </p:nvPr>
        </p:nvSpPr>
        <p:spPr>
          <a:xfrm>
            <a:off x="709127" y="1328400"/>
            <a:ext cx="10774800" cy="4665600"/>
          </a:xfrm>
        </p:spPr>
        <p:txBody>
          <a:bodyPr>
            <a:normAutofit/>
          </a:bodyPr>
          <a:lstStyle/>
          <a:p>
            <a:pPr>
              <a:buClr>
                <a:schemeClr val="accent1"/>
              </a:buClr>
            </a:pPr>
            <a:r>
              <a:rPr lang="en-GB" sz="1800" b="0"/>
              <a:t>Linking criminal, family and civil justice administrative datasets can build a picture of the characteristics of justice system users and their interactions with the courts, prisons and probation services. </a:t>
            </a:r>
          </a:p>
          <a:p>
            <a:pPr>
              <a:buClr>
                <a:schemeClr val="accent1"/>
              </a:buClr>
            </a:pPr>
            <a:endParaRPr lang="en-GB" sz="1800" b="0"/>
          </a:p>
          <a:p>
            <a:pPr>
              <a:buClr>
                <a:schemeClr val="accent1"/>
              </a:buClr>
            </a:pPr>
            <a:r>
              <a:rPr lang="en-GB" sz="1800" b="0"/>
              <a:t>Understanding these characteristics, patterns of frequent use, and common transitions between different services, can help develop our understanding of ‘what works’ to improve experiences and outcomes and inform the development of policies and services.</a:t>
            </a:r>
          </a:p>
          <a:p>
            <a:pPr>
              <a:buClr>
                <a:schemeClr val="accent1"/>
              </a:buClr>
            </a:pPr>
            <a:endParaRPr lang="en-GB" sz="1800" b="0"/>
          </a:p>
          <a:p>
            <a:pPr>
              <a:buClr>
                <a:schemeClr val="accent1"/>
              </a:buClr>
            </a:pPr>
            <a:r>
              <a:rPr lang="en-GB" sz="1800" b="0"/>
              <a:t>The project is designed to facilitate links with our research and academic partners; by working in collaboration, we will identify priority areas for analysis to make best use of the data. </a:t>
            </a:r>
          </a:p>
          <a:p>
            <a:pPr>
              <a:buClr>
                <a:schemeClr val="accent1"/>
              </a:buClr>
            </a:pPr>
            <a:endParaRPr lang="en-GB" sz="1800" b="0"/>
          </a:p>
          <a:p>
            <a:pPr>
              <a:buClr>
                <a:schemeClr val="accent1"/>
              </a:buClr>
            </a:pPr>
            <a:r>
              <a:rPr lang="en-GB" sz="1800" b="0"/>
              <a:t>Linking MoJ data with that of other government departments is intended to develop our understanding of how justice system users interact with other public services. This will enable further insight into how social, economic and educational backgrounds can influence their pathways and outcomes. </a:t>
            </a:r>
          </a:p>
        </p:txBody>
      </p:sp>
      <p:sp>
        <p:nvSpPr>
          <p:cNvPr id="5" name="Footer Placeholder 4">
            <a:extLst>
              <a:ext uri="{FF2B5EF4-FFF2-40B4-BE49-F238E27FC236}">
                <a16:creationId xmlns:a16="http://schemas.microsoft.com/office/drawing/2014/main" id="{80E0FA5E-7071-45AF-BC0D-EEAE12409F27}"/>
              </a:ext>
            </a:extLst>
          </p:cNvPr>
          <p:cNvSpPr>
            <a:spLocks noGrp="1"/>
          </p:cNvSpPr>
          <p:nvPr>
            <p:ph type="ftr" sz="quarter" idx="11"/>
          </p:nvPr>
        </p:nvSpPr>
        <p:spPr/>
        <p:txBody>
          <a:bodyPr/>
          <a:lstStyle/>
          <a:p>
            <a:r>
              <a:rPr lang="en-GB"/>
              <a:t>Data, analysis, and research in MoJ</a:t>
            </a:r>
          </a:p>
        </p:txBody>
      </p:sp>
      <p:sp>
        <p:nvSpPr>
          <p:cNvPr id="6" name="Slide Number Placeholder 5">
            <a:extLst>
              <a:ext uri="{FF2B5EF4-FFF2-40B4-BE49-F238E27FC236}">
                <a16:creationId xmlns:a16="http://schemas.microsoft.com/office/drawing/2014/main" id="{4B791E6C-EB37-4953-9AF7-FA9785E02BA4}"/>
              </a:ext>
            </a:extLst>
          </p:cNvPr>
          <p:cNvSpPr>
            <a:spLocks noGrp="1"/>
          </p:cNvSpPr>
          <p:nvPr>
            <p:ph type="sldNum" sz="quarter" idx="12"/>
          </p:nvPr>
        </p:nvSpPr>
        <p:spPr/>
        <p:txBody>
          <a:bodyPr/>
          <a:lstStyle/>
          <a:p>
            <a:fld id="{9A8223AF-F2F5-41F7-A71C-81CE492BCB88}" type="slidenum">
              <a:rPr lang="en-GB" smtClean="0"/>
              <a:pPr/>
              <a:t>30</a:t>
            </a:fld>
            <a:endParaRPr lang="en-GB"/>
          </a:p>
        </p:txBody>
      </p:sp>
    </p:spTree>
    <p:extLst>
      <p:ext uri="{BB962C8B-B14F-4D97-AF65-F5344CB8AC3E}">
        <p14:creationId xmlns:p14="http://schemas.microsoft.com/office/powerpoint/2010/main" val="1086347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4DDA31-FA85-47D9-BDEC-64590A9A45A6}"/>
              </a:ext>
            </a:extLst>
          </p:cNvPr>
          <p:cNvSpPr>
            <a:spLocks noGrp="1"/>
          </p:cNvSpPr>
          <p:nvPr>
            <p:ph type="ftr" sz="quarter" idx="11"/>
          </p:nvPr>
        </p:nvSpPr>
        <p:spPr/>
        <p:txBody>
          <a:bodyPr/>
          <a:lstStyle/>
          <a:p>
            <a:r>
              <a:rPr lang="en-GB"/>
              <a:t>Data, analysis, and research in MoJ</a:t>
            </a:r>
          </a:p>
        </p:txBody>
      </p:sp>
      <p:sp>
        <p:nvSpPr>
          <p:cNvPr id="3" name="Slide Number Placeholder 2">
            <a:extLst>
              <a:ext uri="{FF2B5EF4-FFF2-40B4-BE49-F238E27FC236}">
                <a16:creationId xmlns:a16="http://schemas.microsoft.com/office/drawing/2014/main" id="{A483B256-0D7D-414C-8B17-9B04FA027C2A}"/>
              </a:ext>
            </a:extLst>
          </p:cNvPr>
          <p:cNvSpPr>
            <a:spLocks noGrp="1"/>
          </p:cNvSpPr>
          <p:nvPr>
            <p:ph type="sldNum" sz="quarter" idx="12"/>
          </p:nvPr>
        </p:nvSpPr>
        <p:spPr/>
        <p:txBody>
          <a:bodyPr/>
          <a:lstStyle/>
          <a:p>
            <a:fld id="{9A8223AF-F2F5-41F7-A71C-81CE492BCB88}" type="slidenum">
              <a:rPr lang="en-GB" smtClean="0"/>
              <a:t>31</a:t>
            </a:fld>
            <a:endParaRPr lang="en-GB"/>
          </a:p>
        </p:txBody>
      </p:sp>
      <p:grpSp>
        <p:nvGrpSpPr>
          <p:cNvPr id="6" name="Group 5">
            <a:extLst>
              <a:ext uri="{FF2B5EF4-FFF2-40B4-BE49-F238E27FC236}">
                <a16:creationId xmlns:a16="http://schemas.microsoft.com/office/drawing/2014/main" id="{A1B4D48B-7897-4480-8960-0F772AA89E87}"/>
              </a:ext>
            </a:extLst>
          </p:cNvPr>
          <p:cNvGrpSpPr/>
          <p:nvPr/>
        </p:nvGrpSpPr>
        <p:grpSpPr>
          <a:xfrm>
            <a:off x="3078337" y="65937"/>
            <a:ext cx="6035326" cy="6327663"/>
            <a:chOff x="3078336" y="65936"/>
            <a:chExt cx="6035326" cy="6327663"/>
          </a:xfrm>
        </p:grpSpPr>
        <p:sp>
          <p:nvSpPr>
            <p:cNvPr id="7" name="Freeform: Shape 6">
              <a:extLst>
                <a:ext uri="{FF2B5EF4-FFF2-40B4-BE49-F238E27FC236}">
                  <a16:creationId xmlns:a16="http://schemas.microsoft.com/office/drawing/2014/main" id="{112DFDCD-75BF-4FC2-A5F5-4C4EAB86B43C}"/>
                </a:ext>
              </a:extLst>
            </p:cNvPr>
            <p:cNvSpPr/>
            <p:nvPr/>
          </p:nvSpPr>
          <p:spPr>
            <a:xfrm>
              <a:off x="4798404" y="2107240"/>
              <a:ext cx="2594586" cy="2244422"/>
            </a:xfrm>
            <a:custGeom>
              <a:avLst/>
              <a:gdLst>
                <a:gd name="connsiteX0" fmla="*/ 0 w 2594586"/>
                <a:gd name="connsiteY0" fmla="*/ 1122211 h 2244422"/>
                <a:gd name="connsiteX1" fmla="*/ 641231 w 2594586"/>
                <a:gd name="connsiteY1" fmla="*/ 1 h 2244422"/>
                <a:gd name="connsiteX2" fmla="*/ 1953355 w 2594586"/>
                <a:gd name="connsiteY2" fmla="*/ 1 h 2244422"/>
                <a:gd name="connsiteX3" fmla="*/ 2594586 w 2594586"/>
                <a:gd name="connsiteY3" fmla="*/ 1122211 h 2244422"/>
                <a:gd name="connsiteX4" fmla="*/ 1953355 w 2594586"/>
                <a:gd name="connsiteY4" fmla="*/ 2244421 h 2244422"/>
                <a:gd name="connsiteX5" fmla="*/ 641231 w 2594586"/>
                <a:gd name="connsiteY5" fmla="*/ 2244421 h 2244422"/>
                <a:gd name="connsiteX6" fmla="*/ 0 w 2594586"/>
                <a:gd name="connsiteY6" fmla="*/ 1122211 h 224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4586" h="2244422">
                  <a:moveTo>
                    <a:pt x="0" y="1122211"/>
                  </a:moveTo>
                  <a:lnTo>
                    <a:pt x="641231" y="1"/>
                  </a:lnTo>
                  <a:lnTo>
                    <a:pt x="1953355" y="1"/>
                  </a:lnTo>
                  <a:lnTo>
                    <a:pt x="2594586" y="1122211"/>
                  </a:lnTo>
                  <a:lnTo>
                    <a:pt x="1953355" y="2244421"/>
                  </a:lnTo>
                  <a:lnTo>
                    <a:pt x="641231" y="2244421"/>
                  </a:lnTo>
                  <a:lnTo>
                    <a:pt x="0" y="112221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5199" tIns="387172" rIns="445199" bIns="387172" numCol="1" spcCol="1270" anchor="ctr" anchorCtr="0">
              <a:noAutofit/>
            </a:bodyPr>
            <a:lstStyle/>
            <a:p>
              <a:pPr marL="0" lvl="0" indent="0" algn="ctr" defTabSz="533400">
                <a:lnSpc>
                  <a:spcPct val="90000"/>
                </a:lnSpc>
                <a:spcBef>
                  <a:spcPct val="0"/>
                </a:spcBef>
                <a:spcAft>
                  <a:spcPct val="35000"/>
                </a:spcAft>
                <a:buNone/>
              </a:pPr>
              <a:r>
                <a:rPr lang="en-GB" sz="2400" b="1" kern="1200">
                  <a:latin typeface="+mn-lt"/>
                </a:rPr>
                <a:t>Data </a:t>
              </a:r>
            </a:p>
            <a:p>
              <a:pPr marL="0" lvl="0" indent="0" algn="ctr" defTabSz="533400">
                <a:lnSpc>
                  <a:spcPct val="90000"/>
                </a:lnSpc>
                <a:spcBef>
                  <a:spcPct val="0"/>
                </a:spcBef>
                <a:spcAft>
                  <a:spcPct val="35000"/>
                </a:spcAft>
                <a:buNone/>
              </a:pPr>
              <a:r>
                <a:rPr lang="en-GB" sz="2400" b="1" kern="1200">
                  <a:latin typeface="+mn-lt"/>
                </a:rPr>
                <a:t>First</a:t>
              </a:r>
            </a:p>
          </p:txBody>
        </p:sp>
        <p:sp>
          <p:nvSpPr>
            <p:cNvPr id="8" name="Freeform: Shape 7">
              <a:extLst>
                <a:ext uri="{FF2B5EF4-FFF2-40B4-BE49-F238E27FC236}">
                  <a16:creationId xmlns:a16="http://schemas.microsoft.com/office/drawing/2014/main" id="{715BADB2-03F0-4FD9-8487-68F3F46F36A1}"/>
                </a:ext>
              </a:extLst>
            </p:cNvPr>
            <p:cNvSpPr>
              <a:spLocks noChangeAspect="1"/>
            </p:cNvSpPr>
            <p:nvPr/>
          </p:nvSpPr>
          <p:spPr>
            <a:xfrm>
              <a:off x="5037403" y="65936"/>
              <a:ext cx="2126245" cy="1839451"/>
            </a:xfrm>
            <a:custGeom>
              <a:avLst/>
              <a:gdLst>
                <a:gd name="connsiteX0" fmla="*/ 0 w 2126245"/>
                <a:gd name="connsiteY0" fmla="*/ 919726 h 1839451"/>
                <a:gd name="connsiteX1" fmla="*/ 525531 w 2126245"/>
                <a:gd name="connsiteY1" fmla="*/ 0 h 1839451"/>
                <a:gd name="connsiteX2" fmla="*/ 1600714 w 2126245"/>
                <a:gd name="connsiteY2" fmla="*/ 0 h 1839451"/>
                <a:gd name="connsiteX3" fmla="*/ 2126245 w 2126245"/>
                <a:gd name="connsiteY3" fmla="*/ 919726 h 1839451"/>
                <a:gd name="connsiteX4" fmla="*/ 1600714 w 2126245"/>
                <a:gd name="connsiteY4" fmla="*/ 1839451 h 1839451"/>
                <a:gd name="connsiteX5" fmla="*/ 525531 w 2126245"/>
                <a:gd name="connsiteY5" fmla="*/ 1839451 h 1839451"/>
                <a:gd name="connsiteX6" fmla="*/ 0 w 2126245"/>
                <a:gd name="connsiteY6" fmla="*/ 919726 h 183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245" h="1839451">
                  <a:moveTo>
                    <a:pt x="0" y="919726"/>
                  </a:moveTo>
                  <a:lnTo>
                    <a:pt x="525531" y="0"/>
                  </a:lnTo>
                  <a:lnTo>
                    <a:pt x="1600714" y="0"/>
                  </a:lnTo>
                  <a:lnTo>
                    <a:pt x="2126245" y="919726"/>
                  </a:lnTo>
                  <a:lnTo>
                    <a:pt x="1600714" y="1839451"/>
                  </a:lnTo>
                  <a:lnTo>
                    <a:pt x="525531" y="1839451"/>
                  </a:lnTo>
                  <a:lnTo>
                    <a:pt x="0" y="91972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7604" tIns="320076" rIns="367604" bIns="320076"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latin typeface="+mn-lt"/>
                  <a:ea typeface="+mn-ea"/>
                  <a:cs typeface="Arial" panose="020B0604020202020204" pitchFamily="34" charset="0"/>
                </a:rPr>
                <a:t>Internal Linking</a:t>
              </a:r>
            </a:p>
            <a:p>
              <a:pPr marL="0" lvl="0" indent="0" algn="ctr" defTabSz="533400">
                <a:lnSpc>
                  <a:spcPct val="90000"/>
                </a:lnSpc>
                <a:spcBef>
                  <a:spcPct val="0"/>
                </a:spcBef>
                <a:spcAft>
                  <a:spcPct val="35000"/>
                </a:spcAft>
                <a:buNone/>
              </a:pPr>
              <a:r>
                <a:rPr lang="en-US" sz="1200" kern="1200">
                  <a:solidFill>
                    <a:schemeClr val="bg1"/>
                  </a:solidFill>
                  <a:latin typeface="+mn-lt"/>
                  <a:ea typeface="+mn-ea"/>
                  <a:cs typeface="Arial" panose="020B0604020202020204" pitchFamily="34" charset="0"/>
                </a:rPr>
                <a:t>Improving the quality and potential of MoJ datasets by linking criminal, civil and family justice data</a:t>
              </a:r>
              <a:endParaRPr lang="en-GB" sz="1200" kern="1200">
                <a:latin typeface="+mn-lt"/>
              </a:endParaRPr>
            </a:p>
          </p:txBody>
        </p:sp>
        <p:sp>
          <p:nvSpPr>
            <p:cNvPr id="9" name="Freeform: Shape 8">
              <a:extLst>
                <a:ext uri="{FF2B5EF4-FFF2-40B4-BE49-F238E27FC236}">
                  <a16:creationId xmlns:a16="http://schemas.microsoft.com/office/drawing/2014/main" id="{ED36B773-B12D-4A1C-A265-D6C921D22C29}"/>
                </a:ext>
              </a:extLst>
            </p:cNvPr>
            <p:cNvSpPr>
              <a:spLocks noChangeAspect="1"/>
            </p:cNvSpPr>
            <p:nvPr/>
          </p:nvSpPr>
          <p:spPr>
            <a:xfrm>
              <a:off x="6987417" y="1197322"/>
              <a:ext cx="2126245" cy="1839451"/>
            </a:xfrm>
            <a:custGeom>
              <a:avLst/>
              <a:gdLst>
                <a:gd name="connsiteX0" fmla="*/ 0 w 2126245"/>
                <a:gd name="connsiteY0" fmla="*/ 919726 h 1839451"/>
                <a:gd name="connsiteX1" fmla="*/ 525531 w 2126245"/>
                <a:gd name="connsiteY1" fmla="*/ 0 h 1839451"/>
                <a:gd name="connsiteX2" fmla="*/ 1600714 w 2126245"/>
                <a:gd name="connsiteY2" fmla="*/ 0 h 1839451"/>
                <a:gd name="connsiteX3" fmla="*/ 2126245 w 2126245"/>
                <a:gd name="connsiteY3" fmla="*/ 919726 h 1839451"/>
                <a:gd name="connsiteX4" fmla="*/ 1600714 w 2126245"/>
                <a:gd name="connsiteY4" fmla="*/ 1839451 h 1839451"/>
                <a:gd name="connsiteX5" fmla="*/ 525531 w 2126245"/>
                <a:gd name="connsiteY5" fmla="*/ 1839451 h 1839451"/>
                <a:gd name="connsiteX6" fmla="*/ 0 w 2126245"/>
                <a:gd name="connsiteY6" fmla="*/ 919726 h 183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245" h="1839451">
                  <a:moveTo>
                    <a:pt x="0" y="919726"/>
                  </a:moveTo>
                  <a:lnTo>
                    <a:pt x="525531" y="0"/>
                  </a:lnTo>
                  <a:lnTo>
                    <a:pt x="1600714" y="0"/>
                  </a:lnTo>
                  <a:lnTo>
                    <a:pt x="2126245" y="919726"/>
                  </a:lnTo>
                  <a:lnTo>
                    <a:pt x="1600714" y="1839451"/>
                  </a:lnTo>
                  <a:lnTo>
                    <a:pt x="525531" y="1839451"/>
                  </a:lnTo>
                  <a:lnTo>
                    <a:pt x="0" y="91972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7604" tIns="320076" rIns="367604" bIns="320076"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latin typeface="+mn-lt"/>
                  <a:ea typeface="+mn-ea"/>
                  <a:cs typeface="Arial" panose="020B0604020202020204" pitchFamily="34" charset="0"/>
                </a:rPr>
                <a:t>External Linking</a:t>
              </a:r>
            </a:p>
            <a:p>
              <a:pPr marL="0" lvl="0" indent="0" algn="ctr" defTabSz="533400">
                <a:lnSpc>
                  <a:spcPct val="90000"/>
                </a:lnSpc>
                <a:spcBef>
                  <a:spcPct val="0"/>
                </a:spcBef>
                <a:spcAft>
                  <a:spcPct val="35000"/>
                </a:spcAft>
                <a:buNone/>
              </a:pPr>
              <a:r>
                <a:rPr lang="en-US" sz="1200" kern="1200">
                  <a:solidFill>
                    <a:schemeClr val="bg1"/>
                  </a:solidFill>
                  <a:latin typeface="+mn-lt"/>
                  <a:ea typeface="+mn-ea"/>
                  <a:cs typeface="Arial" panose="020B0604020202020204" pitchFamily="34" charset="0"/>
                </a:rPr>
                <a:t>Broadening the potential of MoJ data by linking data across other government departments</a:t>
              </a:r>
              <a:endParaRPr lang="en-GB" sz="1200" kern="1200">
                <a:latin typeface="+mn-lt"/>
              </a:endParaRPr>
            </a:p>
          </p:txBody>
        </p:sp>
        <p:sp>
          <p:nvSpPr>
            <p:cNvPr id="10" name="Freeform: Shape 9">
              <a:extLst>
                <a:ext uri="{FF2B5EF4-FFF2-40B4-BE49-F238E27FC236}">
                  <a16:creationId xmlns:a16="http://schemas.microsoft.com/office/drawing/2014/main" id="{786C5F38-A418-4A33-80A3-9B2B4C418CF7}"/>
                </a:ext>
              </a:extLst>
            </p:cNvPr>
            <p:cNvSpPr>
              <a:spLocks noChangeAspect="1"/>
            </p:cNvSpPr>
            <p:nvPr/>
          </p:nvSpPr>
          <p:spPr>
            <a:xfrm>
              <a:off x="6987417" y="3421496"/>
              <a:ext cx="2126245" cy="1839451"/>
            </a:xfrm>
            <a:custGeom>
              <a:avLst/>
              <a:gdLst>
                <a:gd name="connsiteX0" fmla="*/ 0 w 2126245"/>
                <a:gd name="connsiteY0" fmla="*/ 919726 h 1839451"/>
                <a:gd name="connsiteX1" fmla="*/ 525531 w 2126245"/>
                <a:gd name="connsiteY1" fmla="*/ 0 h 1839451"/>
                <a:gd name="connsiteX2" fmla="*/ 1600714 w 2126245"/>
                <a:gd name="connsiteY2" fmla="*/ 0 h 1839451"/>
                <a:gd name="connsiteX3" fmla="*/ 2126245 w 2126245"/>
                <a:gd name="connsiteY3" fmla="*/ 919726 h 1839451"/>
                <a:gd name="connsiteX4" fmla="*/ 1600714 w 2126245"/>
                <a:gd name="connsiteY4" fmla="*/ 1839451 h 1839451"/>
                <a:gd name="connsiteX5" fmla="*/ 525531 w 2126245"/>
                <a:gd name="connsiteY5" fmla="*/ 1839451 h 1839451"/>
                <a:gd name="connsiteX6" fmla="*/ 0 w 2126245"/>
                <a:gd name="connsiteY6" fmla="*/ 919726 h 183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245" h="1839451">
                  <a:moveTo>
                    <a:pt x="0" y="919726"/>
                  </a:moveTo>
                  <a:lnTo>
                    <a:pt x="525531" y="0"/>
                  </a:lnTo>
                  <a:lnTo>
                    <a:pt x="1600714" y="0"/>
                  </a:lnTo>
                  <a:lnTo>
                    <a:pt x="2126245" y="919726"/>
                  </a:lnTo>
                  <a:lnTo>
                    <a:pt x="1600714" y="1839451"/>
                  </a:lnTo>
                  <a:lnTo>
                    <a:pt x="525531" y="1839451"/>
                  </a:lnTo>
                  <a:lnTo>
                    <a:pt x="0" y="91972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7604" tIns="320076" rIns="367604" bIns="320076"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latin typeface="+mn-lt"/>
                  <a:ea typeface="+mn-ea"/>
                  <a:cs typeface="Arial" panose="020B0604020202020204" pitchFamily="34" charset="0"/>
                </a:rPr>
                <a:t>Sharing Lessons Learnt</a:t>
              </a:r>
            </a:p>
            <a:p>
              <a:pPr marL="0" lvl="0" indent="0" algn="ctr" defTabSz="533400">
                <a:lnSpc>
                  <a:spcPct val="90000"/>
                </a:lnSpc>
                <a:spcBef>
                  <a:spcPct val="0"/>
                </a:spcBef>
                <a:spcAft>
                  <a:spcPct val="35000"/>
                </a:spcAft>
                <a:buNone/>
              </a:pPr>
              <a:r>
                <a:rPr lang="en-US" sz="1200" kern="1200">
                  <a:solidFill>
                    <a:schemeClr val="bg1"/>
                  </a:solidFill>
                  <a:latin typeface="+mn-lt"/>
                  <a:ea typeface="+mn-ea"/>
                  <a:cs typeface="Arial" panose="020B0604020202020204" pitchFamily="34" charset="0"/>
                </a:rPr>
                <a:t>Sharing experiences and lessons learnt from this pioneering project across government and academia</a:t>
              </a:r>
              <a:endParaRPr lang="en-GB" sz="1200" kern="1200">
                <a:latin typeface="+mn-lt"/>
              </a:endParaRPr>
            </a:p>
          </p:txBody>
        </p:sp>
        <p:sp>
          <p:nvSpPr>
            <p:cNvPr id="11" name="Freeform: Shape 10">
              <a:extLst>
                <a:ext uri="{FF2B5EF4-FFF2-40B4-BE49-F238E27FC236}">
                  <a16:creationId xmlns:a16="http://schemas.microsoft.com/office/drawing/2014/main" id="{2541A606-1E82-4036-9C85-BE353DD0E392}"/>
                </a:ext>
              </a:extLst>
            </p:cNvPr>
            <p:cNvSpPr>
              <a:spLocks noChangeAspect="1"/>
            </p:cNvSpPr>
            <p:nvPr/>
          </p:nvSpPr>
          <p:spPr>
            <a:xfrm>
              <a:off x="5037403" y="4554148"/>
              <a:ext cx="2126245" cy="1839451"/>
            </a:xfrm>
            <a:custGeom>
              <a:avLst/>
              <a:gdLst>
                <a:gd name="connsiteX0" fmla="*/ 0 w 2126245"/>
                <a:gd name="connsiteY0" fmla="*/ 919726 h 1839451"/>
                <a:gd name="connsiteX1" fmla="*/ 525531 w 2126245"/>
                <a:gd name="connsiteY1" fmla="*/ 0 h 1839451"/>
                <a:gd name="connsiteX2" fmla="*/ 1600714 w 2126245"/>
                <a:gd name="connsiteY2" fmla="*/ 0 h 1839451"/>
                <a:gd name="connsiteX3" fmla="*/ 2126245 w 2126245"/>
                <a:gd name="connsiteY3" fmla="*/ 919726 h 1839451"/>
                <a:gd name="connsiteX4" fmla="*/ 1600714 w 2126245"/>
                <a:gd name="connsiteY4" fmla="*/ 1839451 h 1839451"/>
                <a:gd name="connsiteX5" fmla="*/ 525531 w 2126245"/>
                <a:gd name="connsiteY5" fmla="*/ 1839451 h 1839451"/>
                <a:gd name="connsiteX6" fmla="*/ 0 w 2126245"/>
                <a:gd name="connsiteY6" fmla="*/ 919726 h 183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245" h="1839451">
                  <a:moveTo>
                    <a:pt x="0" y="919726"/>
                  </a:moveTo>
                  <a:lnTo>
                    <a:pt x="525531" y="0"/>
                  </a:lnTo>
                  <a:lnTo>
                    <a:pt x="1600714" y="0"/>
                  </a:lnTo>
                  <a:lnTo>
                    <a:pt x="2126245" y="919726"/>
                  </a:lnTo>
                  <a:lnTo>
                    <a:pt x="1600714" y="1839451"/>
                  </a:lnTo>
                  <a:lnTo>
                    <a:pt x="525531" y="1839451"/>
                  </a:lnTo>
                  <a:lnTo>
                    <a:pt x="0" y="91972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7604" tIns="320076" rIns="367604" bIns="320076"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bg1"/>
                  </a:solidFill>
                  <a:latin typeface="+mn-lt"/>
                  <a:ea typeface="+mn-ea"/>
                  <a:cs typeface="Arial" panose="020B0604020202020204" pitchFamily="34" charset="0"/>
                </a:rPr>
                <a:t>Sharing</a:t>
              </a:r>
            </a:p>
            <a:p>
              <a:pPr marL="0" lvl="0" indent="0" algn="ctr" defTabSz="533400">
                <a:lnSpc>
                  <a:spcPct val="90000"/>
                </a:lnSpc>
                <a:spcBef>
                  <a:spcPct val="0"/>
                </a:spcBef>
                <a:spcAft>
                  <a:spcPct val="35000"/>
                </a:spcAft>
                <a:buNone/>
              </a:pPr>
              <a:r>
                <a:rPr lang="en-GB" sz="1200" kern="1200">
                  <a:solidFill>
                    <a:schemeClr val="bg1"/>
                  </a:solidFill>
                  <a:latin typeface="+mn-lt"/>
                  <a:ea typeface="+mn-ea"/>
                  <a:cs typeface="Arial" panose="020B0604020202020204" pitchFamily="34" charset="0"/>
                </a:rPr>
                <a:t>Making linked data accessible for researchers across and outside government via DEA accredited processors</a:t>
              </a:r>
              <a:endParaRPr lang="en-GB" sz="1200" kern="1200">
                <a:latin typeface="+mn-lt"/>
              </a:endParaRPr>
            </a:p>
          </p:txBody>
        </p:sp>
        <p:sp>
          <p:nvSpPr>
            <p:cNvPr id="12" name="Freeform: Shape 11">
              <a:extLst>
                <a:ext uri="{FF2B5EF4-FFF2-40B4-BE49-F238E27FC236}">
                  <a16:creationId xmlns:a16="http://schemas.microsoft.com/office/drawing/2014/main" id="{50A9477A-E97D-4E49-99EE-37B0A6675F22}"/>
                </a:ext>
              </a:extLst>
            </p:cNvPr>
            <p:cNvSpPr>
              <a:spLocks noChangeAspect="1"/>
            </p:cNvSpPr>
            <p:nvPr/>
          </p:nvSpPr>
          <p:spPr>
            <a:xfrm>
              <a:off x="3078336" y="3422761"/>
              <a:ext cx="2126245" cy="1839451"/>
            </a:xfrm>
            <a:custGeom>
              <a:avLst/>
              <a:gdLst>
                <a:gd name="connsiteX0" fmla="*/ 0 w 2126245"/>
                <a:gd name="connsiteY0" fmla="*/ 919726 h 1839451"/>
                <a:gd name="connsiteX1" fmla="*/ 525531 w 2126245"/>
                <a:gd name="connsiteY1" fmla="*/ 0 h 1839451"/>
                <a:gd name="connsiteX2" fmla="*/ 1600714 w 2126245"/>
                <a:gd name="connsiteY2" fmla="*/ 0 h 1839451"/>
                <a:gd name="connsiteX3" fmla="*/ 2126245 w 2126245"/>
                <a:gd name="connsiteY3" fmla="*/ 919726 h 1839451"/>
                <a:gd name="connsiteX4" fmla="*/ 1600714 w 2126245"/>
                <a:gd name="connsiteY4" fmla="*/ 1839451 h 1839451"/>
                <a:gd name="connsiteX5" fmla="*/ 525531 w 2126245"/>
                <a:gd name="connsiteY5" fmla="*/ 1839451 h 1839451"/>
                <a:gd name="connsiteX6" fmla="*/ 0 w 2126245"/>
                <a:gd name="connsiteY6" fmla="*/ 919726 h 183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245" h="1839451">
                  <a:moveTo>
                    <a:pt x="0" y="919726"/>
                  </a:moveTo>
                  <a:lnTo>
                    <a:pt x="525531" y="0"/>
                  </a:lnTo>
                  <a:lnTo>
                    <a:pt x="1600714" y="0"/>
                  </a:lnTo>
                  <a:lnTo>
                    <a:pt x="2126245" y="919726"/>
                  </a:lnTo>
                  <a:lnTo>
                    <a:pt x="1600714" y="1839451"/>
                  </a:lnTo>
                  <a:lnTo>
                    <a:pt x="525531" y="1839451"/>
                  </a:lnTo>
                  <a:lnTo>
                    <a:pt x="0" y="91972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7604" tIns="320076" rIns="367604" bIns="320076"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bg1"/>
                  </a:solidFill>
                  <a:latin typeface="+mn-lt"/>
                  <a:ea typeface="+mn-ea"/>
                  <a:cs typeface="Arial" panose="020B0604020202020204" pitchFamily="34" charset="0"/>
                </a:rPr>
                <a:t>Research</a:t>
              </a:r>
            </a:p>
            <a:p>
              <a:pPr marL="0" lvl="0" indent="0" algn="ctr" defTabSz="533400">
                <a:lnSpc>
                  <a:spcPct val="90000"/>
                </a:lnSpc>
                <a:spcBef>
                  <a:spcPct val="0"/>
                </a:spcBef>
                <a:spcAft>
                  <a:spcPct val="35000"/>
                </a:spcAft>
                <a:buNone/>
              </a:pPr>
              <a:r>
                <a:rPr lang="en-GB" sz="1200" kern="1200">
                  <a:solidFill>
                    <a:schemeClr val="bg1"/>
                  </a:solidFill>
                  <a:latin typeface="+mn-lt"/>
                  <a:ea typeface="+mn-ea"/>
                  <a:cs typeface="Arial" panose="020B0604020202020204" pitchFamily="34" charset="0"/>
                </a:rPr>
                <a:t>Developing a sustainable body of evidence from linked data to enhance strategic research capacities and inform policy</a:t>
              </a:r>
              <a:endParaRPr lang="en-US" sz="1200" kern="1200">
                <a:solidFill>
                  <a:schemeClr val="bg1"/>
                </a:solidFill>
                <a:latin typeface="+mn-lt"/>
                <a:ea typeface="+mn-ea"/>
                <a:cs typeface="Arial" panose="020B0604020202020204" pitchFamily="34" charset="0"/>
              </a:endParaRPr>
            </a:p>
          </p:txBody>
        </p:sp>
        <p:sp>
          <p:nvSpPr>
            <p:cNvPr id="13" name="Freeform: Shape 12">
              <a:extLst>
                <a:ext uri="{FF2B5EF4-FFF2-40B4-BE49-F238E27FC236}">
                  <a16:creationId xmlns:a16="http://schemas.microsoft.com/office/drawing/2014/main" id="{FDCD3E49-5737-48F3-AB43-5814F96FF5C8}"/>
                </a:ext>
              </a:extLst>
            </p:cNvPr>
            <p:cNvSpPr>
              <a:spLocks noChangeAspect="1"/>
            </p:cNvSpPr>
            <p:nvPr/>
          </p:nvSpPr>
          <p:spPr>
            <a:xfrm>
              <a:off x="3078336" y="1194791"/>
              <a:ext cx="2126245" cy="1839451"/>
            </a:xfrm>
            <a:custGeom>
              <a:avLst/>
              <a:gdLst>
                <a:gd name="connsiteX0" fmla="*/ 0 w 2126245"/>
                <a:gd name="connsiteY0" fmla="*/ 919726 h 1839451"/>
                <a:gd name="connsiteX1" fmla="*/ 525531 w 2126245"/>
                <a:gd name="connsiteY1" fmla="*/ 0 h 1839451"/>
                <a:gd name="connsiteX2" fmla="*/ 1600714 w 2126245"/>
                <a:gd name="connsiteY2" fmla="*/ 0 h 1839451"/>
                <a:gd name="connsiteX3" fmla="*/ 2126245 w 2126245"/>
                <a:gd name="connsiteY3" fmla="*/ 919726 h 1839451"/>
                <a:gd name="connsiteX4" fmla="*/ 1600714 w 2126245"/>
                <a:gd name="connsiteY4" fmla="*/ 1839451 h 1839451"/>
                <a:gd name="connsiteX5" fmla="*/ 525531 w 2126245"/>
                <a:gd name="connsiteY5" fmla="*/ 1839451 h 1839451"/>
                <a:gd name="connsiteX6" fmla="*/ 0 w 2126245"/>
                <a:gd name="connsiteY6" fmla="*/ 919726 h 183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245" h="1839451">
                  <a:moveTo>
                    <a:pt x="0" y="919726"/>
                  </a:moveTo>
                  <a:lnTo>
                    <a:pt x="525531" y="0"/>
                  </a:lnTo>
                  <a:lnTo>
                    <a:pt x="1600714" y="0"/>
                  </a:lnTo>
                  <a:lnTo>
                    <a:pt x="2126245" y="919726"/>
                  </a:lnTo>
                  <a:lnTo>
                    <a:pt x="1600714" y="1839451"/>
                  </a:lnTo>
                  <a:lnTo>
                    <a:pt x="525531" y="1839451"/>
                  </a:lnTo>
                  <a:lnTo>
                    <a:pt x="0" y="91972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7604" tIns="320076" rIns="367604" bIns="320076" numCol="1" spcCol="1270" anchor="ctr" anchorCtr="0">
              <a:noAutofit/>
            </a:bodyPr>
            <a:lstStyle/>
            <a:p>
              <a:pPr marL="0" lvl="0" indent="0" algn="ctr" defTabSz="533400">
                <a:lnSpc>
                  <a:spcPct val="90000"/>
                </a:lnSpc>
                <a:spcBef>
                  <a:spcPct val="0"/>
                </a:spcBef>
                <a:spcAft>
                  <a:spcPct val="35000"/>
                </a:spcAft>
                <a:buNone/>
              </a:pPr>
              <a:r>
                <a:rPr lang="en-GB" sz="1200" b="1" kern="1200">
                  <a:solidFill>
                    <a:schemeClr val="bg1"/>
                  </a:solidFill>
                  <a:latin typeface="+mn-lt"/>
                  <a:ea typeface="+mn-ea"/>
                  <a:cs typeface="Arial" panose="020B0604020202020204" pitchFamily="34" charset="0"/>
                </a:rPr>
                <a:t>Mapping</a:t>
              </a:r>
            </a:p>
            <a:p>
              <a:pPr algn="ctr" defTabSz="533400">
                <a:lnSpc>
                  <a:spcPct val="90000"/>
                </a:lnSpc>
                <a:spcBef>
                  <a:spcPct val="0"/>
                </a:spcBef>
                <a:spcAft>
                  <a:spcPct val="35000"/>
                </a:spcAft>
              </a:pPr>
              <a:r>
                <a:rPr lang="en-GB" sz="1200" kern="1200">
                  <a:solidFill>
                    <a:schemeClr val="bg1"/>
                  </a:solidFill>
                  <a:latin typeface="+mn-lt"/>
                  <a:ea typeface="+mn-ea"/>
                  <a:cs typeface="Arial"/>
                </a:rPr>
                <a:t>Understanding the scope, breadth and quality of data we hold by creating</a:t>
              </a:r>
              <a:r>
                <a:rPr lang="en-GB" sz="1200">
                  <a:solidFill>
                    <a:schemeClr val="bg1"/>
                  </a:solidFill>
                  <a:cs typeface="Arial"/>
                </a:rPr>
                <a:t> </a:t>
              </a:r>
              <a:r>
                <a:rPr lang="en-GB" sz="1200" kern="1200">
                  <a:solidFill>
                    <a:schemeClr val="bg1"/>
                  </a:solidFill>
                  <a:latin typeface="+mn-lt"/>
                  <a:ea typeface="+mn-ea"/>
                  <a:cs typeface="Arial"/>
                </a:rPr>
                <a:t> data </a:t>
              </a:r>
              <a:r>
                <a:rPr lang="en-GB" sz="1200">
                  <a:solidFill>
                    <a:schemeClr val="bg1"/>
                  </a:solidFill>
                  <a:cs typeface="Arial"/>
                </a:rPr>
                <a:t>catalogues</a:t>
              </a:r>
              <a:endParaRPr lang="en-GB" sz="1200" kern="1200">
                <a:solidFill>
                  <a:schemeClr val="bg1"/>
                </a:solidFill>
                <a:latin typeface="+mn-lt"/>
                <a:cs typeface="Arial"/>
              </a:endParaRPr>
            </a:p>
          </p:txBody>
        </p:sp>
      </p:grpSp>
    </p:spTree>
    <p:extLst>
      <p:ext uri="{BB962C8B-B14F-4D97-AF65-F5344CB8AC3E}">
        <p14:creationId xmlns:p14="http://schemas.microsoft.com/office/powerpoint/2010/main" val="3669002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F8C6-0EEC-44B3-889D-F2B744FC4F40}"/>
              </a:ext>
            </a:extLst>
          </p:cNvPr>
          <p:cNvSpPr>
            <a:spLocks noGrp="1"/>
          </p:cNvSpPr>
          <p:nvPr>
            <p:ph type="title"/>
          </p:nvPr>
        </p:nvSpPr>
        <p:spPr/>
        <p:txBody>
          <a:bodyPr/>
          <a:lstStyle/>
          <a:p>
            <a:r>
              <a:rPr lang="en-GB"/>
              <a:t>Data First </a:t>
            </a:r>
          </a:p>
        </p:txBody>
      </p:sp>
      <p:sp>
        <p:nvSpPr>
          <p:cNvPr id="3" name="Content Placeholder 2">
            <a:extLst>
              <a:ext uri="{FF2B5EF4-FFF2-40B4-BE49-F238E27FC236}">
                <a16:creationId xmlns:a16="http://schemas.microsoft.com/office/drawing/2014/main" id="{DC65660B-4FD7-4064-B277-2EF5ADB8823D}"/>
              </a:ext>
            </a:extLst>
          </p:cNvPr>
          <p:cNvSpPr>
            <a:spLocks noGrp="1"/>
          </p:cNvSpPr>
          <p:nvPr>
            <p:ph idx="1"/>
          </p:nvPr>
        </p:nvSpPr>
        <p:spPr>
          <a:xfrm>
            <a:off x="709127" y="1328400"/>
            <a:ext cx="10774800" cy="651402"/>
          </a:xfrm>
        </p:spPr>
        <p:txBody>
          <a:bodyPr>
            <a:normAutofit/>
          </a:bodyPr>
          <a:lstStyle/>
          <a:p>
            <a:pPr>
              <a:buClr>
                <a:schemeClr val="accent1"/>
              </a:buClr>
            </a:pPr>
            <a:r>
              <a:rPr lang="en-GB" sz="1800">
                <a:solidFill>
                  <a:schemeClr val="accent1"/>
                </a:solidFill>
              </a:rPr>
              <a:t>Data sharing timeline</a:t>
            </a:r>
          </a:p>
        </p:txBody>
      </p:sp>
      <p:sp>
        <p:nvSpPr>
          <p:cNvPr id="5" name="Footer Placeholder 4">
            <a:extLst>
              <a:ext uri="{FF2B5EF4-FFF2-40B4-BE49-F238E27FC236}">
                <a16:creationId xmlns:a16="http://schemas.microsoft.com/office/drawing/2014/main" id="{80E0FA5E-7071-45AF-BC0D-EEAE12409F27}"/>
              </a:ext>
            </a:extLst>
          </p:cNvPr>
          <p:cNvSpPr>
            <a:spLocks noGrp="1"/>
          </p:cNvSpPr>
          <p:nvPr>
            <p:ph type="ftr" sz="quarter" idx="11"/>
          </p:nvPr>
        </p:nvSpPr>
        <p:spPr/>
        <p:txBody>
          <a:bodyPr/>
          <a:lstStyle/>
          <a:p>
            <a:r>
              <a:rPr lang="en-GB"/>
              <a:t>Data, analysis, and research in MoJ</a:t>
            </a:r>
          </a:p>
        </p:txBody>
      </p:sp>
      <p:sp>
        <p:nvSpPr>
          <p:cNvPr id="6" name="Slide Number Placeholder 5">
            <a:extLst>
              <a:ext uri="{FF2B5EF4-FFF2-40B4-BE49-F238E27FC236}">
                <a16:creationId xmlns:a16="http://schemas.microsoft.com/office/drawing/2014/main" id="{4B791E6C-EB37-4953-9AF7-FA9785E02BA4}"/>
              </a:ext>
            </a:extLst>
          </p:cNvPr>
          <p:cNvSpPr>
            <a:spLocks noGrp="1"/>
          </p:cNvSpPr>
          <p:nvPr>
            <p:ph type="sldNum" sz="quarter" idx="12"/>
          </p:nvPr>
        </p:nvSpPr>
        <p:spPr/>
        <p:txBody>
          <a:bodyPr/>
          <a:lstStyle/>
          <a:p>
            <a:fld id="{9A8223AF-F2F5-41F7-A71C-81CE492BCB88}" type="slidenum">
              <a:rPr lang="en-GB" smtClean="0"/>
              <a:pPr/>
              <a:t>32</a:t>
            </a:fld>
            <a:endParaRPr lang="en-GB"/>
          </a:p>
        </p:txBody>
      </p:sp>
      <p:graphicFrame>
        <p:nvGraphicFramePr>
          <p:cNvPr id="7" name="Content Placeholder 5" descr="June 2020: MoJ Data First magistrates’ court defendant case level dataset. August 2020: MoJ Data First Crown Court defendant case level dataset. October 2020: Linkage of the criminal court shares i.e. magistrates’ and Crown Court datasets. 2021: Prison &amp; Probation data to be linked with magistrates’ and Crown Court data. 2022: Linkage of all Data First Datasets - criminal, civil and family.">
            <a:extLst>
              <a:ext uri="{FF2B5EF4-FFF2-40B4-BE49-F238E27FC236}">
                <a16:creationId xmlns:a16="http://schemas.microsoft.com/office/drawing/2014/main" id="{1BD3ADF1-A00E-4721-AF1D-1D7079C38A28}"/>
              </a:ext>
            </a:extLst>
          </p:cNvPr>
          <p:cNvGraphicFramePr>
            <a:graphicFrameLocks/>
          </p:cNvGraphicFramePr>
          <p:nvPr>
            <p:extLst>
              <p:ext uri="{D42A27DB-BD31-4B8C-83A1-F6EECF244321}">
                <p14:modId xmlns:p14="http://schemas.microsoft.com/office/powerpoint/2010/main" val="884946784"/>
              </p:ext>
            </p:extLst>
          </p:nvPr>
        </p:nvGraphicFramePr>
        <p:xfrm>
          <a:off x="709613" y="1764966"/>
          <a:ext cx="10774362" cy="4665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2471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F8C6-0EEC-44B3-889D-F2B744FC4F40}"/>
              </a:ext>
            </a:extLst>
          </p:cNvPr>
          <p:cNvSpPr>
            <a:spLocks noGrp="1"/>
          </p:cNvSpPr>
          <p:nvPr>
            <p:ph type="title"/>
          </p:nvPr>
        </p:nvSpPr>
        <p:spPr/>
        <p:txBody>
          <a:bodyPr/>
          <a:lstStyle/>
          <a:p>
            <a:r>
              <a:rPr lang="en-GB"/>
              <a:t>Keeping in touch</a:t>
            </a:r>
          </a:p>
        </p:txBody>
      </p:sp>
      <p:sp>
        <p:nvSpPr>
          <p:cNvPr id="3" name="Content Placeholder 2">
            <a:extLst>
              <a:ext uri="{FF2B5EF4-FFF2-40B4-BE49-F238E27FC236}">
                <a16:creationId xmlns:a16="http://schemas.microsoft.com/office/drawing/2014/main" id="{DC65660B-4FD7-4064-B277-2EF5ADB8823D}"/>
              </a:ext>
            </a:extLst>
          </p:cNvPr>
          <p:cNvSpPr>
            <a:spLocks noGrp="1"/>
          </p:cNvSpPr>
          <p:nvPr>
            <p:ph idx="1"/>
          </p:nvPr>
        </p:nvSpPr>
        <p:spPr>
          <a:xfrm>
            <a:off x="709127" y="1328400"/>
            <a:ext cx="10774800" cy="4665600"/>
          </a:xfrm>
        </p:spPr>
        <p:txBody>
          <a:bodyPr>
            <a:normAutofit/>
          </a:bodyPr>
          <a:lstStyle/>
          <a:p>
            <a:r>
              <a:rPr lang="en-GB" sz="1800" b="0"/>
              <a:t>Join our </a:t>
            </a:r>
            <a:r>
              <a:rPr lang="en-GB" sz="1800"/>
              <a:t>Academic Network </a:t>
            </a:r>
            <a:r>
              <a:rPr lang="en-GB" sz="1800" b="0"/>
              <a:t>(we will be in touch in March) and look out for opportunities to get involved with our engagement programme – seminars, workshops, knowledge exchange events.</a:t>
            </a:r>
          </a:p>
          <a:p>
            <a:endParaRPr lang="en-GB" sz="1800" b="0"/>
          </a:p>
          <a:p>
            <a:pPr>
              <a:spcBef>
                <a:spcPts val="0"/>
              </a:spcBef>
              <a:spcAft>
                <a:spcPts val="0"/>
              </a:spcAft>
            </a:pPr>
            <a:r>
              <a:rPr lang="en-GB" sz="1800"/>
              <a:t>Areas of Research Interest: </a:t>
            </a:r>
            <a:r>
              <a:rPr lang="en-GB" sz="1800" b="0">
                <a:hlinkClick r:id="rId2"/>
              </a:rPr>
              <a:t>https://www.gov.uk/government/publications/ministry-of-justice-areas-of-research-interest-2020</a:t>
            </a:r>
            <a:endParaRPr lang="en-GB" sz="1800" b="0"/>
          </a:p>
          <a:p>
            <a:pPr lvl="0">
              <a:buClr>
                <a:srgbClr val="00B0F0"/>
              </a:buClr>
            </a:pPr>
            <a:endParaRPr lang="en-GB" sz="1800" b="0"/>
          </a:p>
          <a:p>
            <a:pPr>
              <a:spcBef>
                <a:spcPts val="0"/>
              </a:spcBef>
              <a:spcAft>
                <a:spcPts val="0"/>
              </a:spcAft>
            </a:pPr>
            <a:r>
              <a:rPr lang="en-GB" sz="1800"/>
              <a:t>Data First: </a:t>
            </a:r>
            <a:r>
              <a:rPr lang="en-GB" sz="1800" b="0">
                <a:hlinkClick r:id="rId3"/>
              </a:rPr>
              <a:t>https://www.gov.uk/guidance/ministry-of-justice-data-first</a:t>
            </a:r>
            <a:endParaRPr lang="en-GB" sz="1800" b="0"/>
          </a:p>
          <a:p>
            <a:endParaRPr lang="en-GB" sz="1800" b="0"/>
          </a:p>
          <a:p>
            <a:r>
              <a:rPr lang="en-GB" sz="1800"/>
              <a:t>Drop us an email </a:t>
            </a:r>
            <a:r>
              <a:rPr lang="en-GB" sz="1800" b="0"/>
              <a:t>if you have research findings that addresses any of our ARI questions, are submitting a research funding proposal that is likely to generate such findings, or have questions about Data First that aren’t answered on the above page</a:t>
            </a:r>
            <a:r>
              <a:rPr lang="en-GB" sz="1800"/>
              <a:t>: </a:t>
            </a:r>
          </a:p>
          <a:p>
            <a:r>
              <a:rPr lang="en-GB" sz="1800" b="0">
                <a:hlinkClick r:id="rId4"/>
              </a:rPr>
              <a:t>researchsupport@justice.gov.uk</a:t>
            </a:r>
            <a:endParaRPr lang="en-GB" sz="1800" b="0"/>
          </a:p>
          <a:p>
            <a:r>
              <a:rPr lang="en-GB" sz="1800" b="0">
                <a:hlinkClick r:id="rId5"/>
              </a:rPr>
              <a:t>datafirst@justice.gov.uk</a:t>
            </a:r>
            <a:r>
              <a:rPr lang="en-GB" sz="1800" b="0"/>
              <a:t> </a:t>
            </a:r>
          </a:p>
        </p:txBody>
      </p:sp>
      <p:sp>
        <p:nvSpPr>
          <p:cNvPr id="5" name="Footer Placeholder 4">
            <a:extLst>
              <a:ext uri="{FF2B5EF4-FFF2-40B4-BE49-F238E27FC236}">
                <a16:creationId xmlns:a16="http://schemas.microsoft.com/office/drawing/2014/main" id="{80E0FA5E-7071-45AF-BC0D-EEAE12409F27}"/>
              </a:ext>
            </a:extLst>
          </p:cNvPr>
          <p:cNvSpPr>
            <a:spLocks noGrp="1"/>
          </p:cNvSpPr>
          <p:nvPr>
            <p:ph type="ftr" sz="quarter" idx="11"/>
          </p:nvPr>
        </p:nvSpPr>
        <p:spPr/>
        <p:txBody>
          <a:bodyPr/>
          <a:lstStyle/>
          <a:p>
            <a:r>
              <a:rPr lang="en-GB"/>
              <a:t>Data, analysis, and research in MoJ</a:t>
            </a:r>
          </a:p>
        </p:txBody>
      </p:sp>
      <p:sp>
        <p:nvSpPr>
          <p:cNvPr id="6" name="Slide Number Placeholder 5">
            <a:extLst>
              <a:ext uri="{FF2B5EF4-FFF2-40B4-BE49-F238E27FC236}">
                <a16:creationId xmlns:a16="http://schemas.microsoft.com/office/drawing/2014/main" id="{4B791E6C-EB37-4953-9AF7-FA9785E02BA4}"/>
              </a:ext>
            </a:extLst>
          </p:cNvPr>
          <p:cNvSpPr>
            <a:spLocks noGrp="1"/>
          </p:cNvSpPr>
          <p:nvPr>
            <p:ph type="sldNum" sz="quarter" idx="12"/>
          </p:nvPr>
        </p:nvSpPr>
        <p:spPr/>
        <p:txBody>
          <a:bodyPr/>
          <a:lstStyle/>
          <a:p>
            <a:fld id="{9A8223AF-F2F5-41F7-A71C-81CE492BCB88}" type="slidenum">
              <a:rPr lang="en-GB" smtClean="0"/>
              <a:pPr/>
              <a:t>33</a:t>
            </a:fld>
            <a:endParaRPr lang="en-GB"/>
          </a:p>
        </p:txBody>
      </p:sp>
    </p:spTree>
    <p:extLst>
      <p:ext uri="{BB962C8B-B14F-4D97-AF65-F5344CB8AC3E}">
        <p14:creationId xmlns:p14="http://schemas.microsoft.com/office/powerpoint/2010/main" val="210471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F8C6-0EEC-44B3-889D-F2B744FC4F40}"/>
              </a:ext>
            </a:extLst>
          </p:cNvPr>
          <p:cNvSpPr>
            <a:spLocks noGrp="1"/>
          </p:cNvSpPr>
          <p:nvPr>
            <p:ph type="title"/>
          </p:nvPr>
        </p:nvSpPr>
        <p:spPr/>
        <p:txBody>
          <a:bodyPr/>
          <a:lstStyle/>
          <a:p>
            <a:r>
              <a:rPr lang="en-GB"/>
              <a:t>Data, analysis and research in MoJ</a:t>
            </a:r>
          </a:p>
        </p:txBody>
      </p:sp>
      <p:sp>
        <p:nvSpPr>
          <p:cNvPr id="3" name="Content Placeholder 2">
            <a:extLst>
              <a:ext uri="{FF2B5EF4-FFF2-40B4-BE49-F238E27FC236}">
                <a16:creationId xmlns:a16="http://schemas.microsoft.com/office/drawing/2014/main" id="{DC65660B-4FD7-4064-B277-2EF5ADB8823D}"/>
              </a:ext>
            </a:extLst>
          </p:cNvPr>
          <p:cNvSpPr>
            <a:spLocks noGrp="1"/>
          </p:cNvSpPr>
          <p:nvPr>
            <p:ph idx="1"/>
          </p:nvPr>
        </p:nvSpPr>
        <p:spPr/>
        <p:txBody>
          <a:bodyPr>
            <a:noAutofit/>
          </a:bodyPr>
          <a:lstStyle/>
          <a:p>
            <a:pPr lvl="1"/>
            <a:r>
              <a:rPr lang="en-GB" sz="1800"/>
              <a:t>We work in the Data and Analytical Services Directorate (DASD) at the heart of MoJ. </a:t>
            </a:r>
          </a:p>
          <a:p>
            <a:pPr lvl="1"/>
            <a:endParaRPr lang="en-GB" sz="1800"/>
          </a:p>
          <a:p>
            <a:pPr lvl="1"/>
            <a:r>
              <a:rPr lang="en-GB" sz="1800"/>
              <a:t>The DASD vision is to generate greater insights that drive improvements across the justice system to really change lives.</a:t>
            </a:r>
          </a:p>
          <a:p>
            <a:pPr lvl="1"/>
            <a:endParaRPr lang="en-GB" sz="1800"/>
          </a:p>
          <a:p>
            <a:pPr lvl="1"/>
            <a:r>
              <a:rPr lang="en-GB" sz="1800"/>
              <a:t>We are a diverse community of (400+) professional analysts from the Government Analytical Professions.</a:t>
            </a:r>
          </a:p>
          <a:p>
            <a:pPr lvl="1"/>
            <a:endParaRPr lang="en-GB" sz="1800"/>
          </a:p>
          <a:p>
            <a:pPr lvl="1"/>
            <a:endParaRPr lang="en-GB" sz="1800"/>
          </a:p>
          <a:p>
            <a:pPr lvl="1"/>
            <a:endParaRPr lang="en-GB" sz="1800"/>
          </a:p>
          <a:p>
            <a:pPr lvl="1"/>
            <a:endParaRPr lang="en-GB" sz="1800"/>
          </a:p>
          <a:p>
            <a:pPr lvl="1"/>
            <a:endParaRPr lang="en-GB" sz="1800"/>
          </a:p>
          <a:p>
            <a:pPr lvl="1"/>
            <a:r>
              <a:rPr lang="en-GB" sz="1800"/>
              <a:t>We work with our colleagues in policy/operations/finance/corporate services through the provision, usage, and interrogation of data and evidence to support decision-making.</a:t>
            </a:r>
            <a:endParaRPr lang="en-GB" sz="1800">
              <a:cs typeface="Arial"/>
            </a:endParaRPr>
          </a:p>
          <a:p>
            <a:pPr lvl="1"/>
            <a:endParaRPr lang="en-GB" sz="1800"/>
          </a:p>
        </p:txBody>
      </p:sp>
      <p:sp>
        <p:nvSpPr>
          <p:cNvPr id="5" name="Footer Placeholder 4">
            <a:extLst>
              <a:ext uri="{FF2B5EF4-FFF2-40B4-BE49-F238E27FC236}">
                <a16:creationId xmlns:a16="http://schemas.microsoft.com/office/drawing/2014/main" id="{80E0FA5E-7071-45AF-BC0D-EEAE12409F27}"/>
              </a:ext>
            </a:extLst>
          </p:cNvPr>
          <p:cNvSpPr>
            <a:spLocks noGrp="1"/>
          </p:cNvSpPr>
          <p:nvPr>
            <p:ph type="ftr" sz="quarter" idx="11"/>
          </p:nvPr>
        </p:nvSpPr>
        <p:spPr/>
        <p:txBody>
          <a:bodyPr/>
          <a:lstStyle/>
          <a:p>
            <a:r>
              <a:rPr lang="en-GB"/>
              <a:t>Data, analysis, and research in MoJ</a:t>
            </a:r>
          </a:p>
        </p:txBody>
      </p:sp>
      <p:sp>
        <p:nvSpPr>
          <p:cNvPr id="6" name="Slide Number Placeholder 5">
            <a:extLst>
              <a:ext uri="{FF2B5EF4-FFF2-40B4-BE49-F238E27FC236}">
                <a16:creationId xmlns:a16="http://schemas.microsoft.com/office/drawing/2014/main" id="{4B791E6C-EB37-4953-9AF7-FA9785E02BA4}"/>
              </a:ext>
            </a:extLst>
          </p:cNvPr>
          <p:cNvSpPr>
            <a:spLocks noGrp="1"/>
          </p:cNvSpPr>
          <p:nvPr>
            <p:ph type="sldNum" sz="quarter" idx="12"/>
          </p:nvPr>
        </p:nvSpPr>
        <p:spPr/>
        <p:txBody>
          <a:bodyPr/>
          <a:lstStyle/>
          <a:p>
            <a:fld id="{9A8223AF-F2F5-41F7-A71C-81CE492BCB88}" type="slidenum">
              <a:rPr lang="en-GB" smtClean="0"/>
              <a:pPr/>
              <a:t>4</a:t>
            </a:fld>
            <a:endParaRPr lang="en-GB"/>
          </a:p>
        </p:txBody>
      </p:sp>
      <p:grpSp>
        <p:nvGrpSpPr>
          <p:cNvPr id="4" name="Group 3">
            <a:extLst>
              <a:ext uri="{FF2B5EF4-FFF2-40B4-BE49-F238E27FC236}">
                <a16:creationId xmlns:a16="http://schemas.microsoft.com/office/drawing/2014/main" id="{ABD3959D-6277-4109-951B-36A19DDE505C}"/>
              </a:ext>
            </a:extLst>
          </p:cNvPr>
          <p:cNvGrpSpPr/>
          <p:nvPr/>
        </p:nvGrpSpPr>
        <p:grpSpPr>
          <a:xfrm>
            <a:off x="1153887" y="3951474"/>
            <a:ext cx="9884225" cy="698536"/>
            <a:chOff x="1013074" y="4913154"/>
            <a:chExt cx="9884225" cy="698536"/>
          </a:xfrm>
        </p:grpSpPr>
        <p:pic>
          <p:nvPicPr>
            <p:cNvPr id="1026" name="Picture 2" descr="Image result for gov economic service logo">
              <a:extLst>
                <a:ext uri="{FF2B5EF4-FFF2-40B4-BE49-F238E27FC236}">
                  <a16:creationId xmlns:a16="http://schemas.microsoft.com/office/drawing/2014/main" id="{5990EB0C-7952-4002-9F43-E16A00C2B5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18" t="31058" r="9790" b="28419"/>
            <a:stretch/>
          </p:blipFill>
          <p:spPr bwMode="auto">
            <a:xfrm>
              <a:off x="2961381" y="4965280"/>
              <a:ext cx="1792672" cy="594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ov operational research service logo">
              <a:extLst>
                <a:ext uri="{FF2B5EF4-FFF2-40B4-BE49-F238E27FC236}">
                  <a16:creationId xmlns:a16="http://schemas.microsoft.com/office/drawing/2014/main" id="{5A88048B-E60A-4389-A2F8-C7BEFD48F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802" y="4934245"/>
              <a:ext cx="1201997" cy="6563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ov statistics service logo">
              <a:extLst>
                <a:ext uri="{FF2B5EF4-FFF2-40B4-BE49-F238E27FC236}">
                  <a16:creationId xmlns:a16="http://schemas.microsoft.com/office/drawing/2014/main" id="{66CA723B-5EF6-4507-8DEA-9FFD9BCB2E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9348" y="5014620"/>
              <a:ext cx="2417951" cy="4956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ov social research logo">
              <a:extLst>
                <a:ext uri="{FF2B5EF4-FFF2-40B4-BE49-F238E27FC236}">
                  <a16:creationId xmlns:a16="http://schemas.microsoft.com/office/drawing/2014/main" id="{FCE1F679-F776-4B69-8E80-F8A6017237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6829" y="4913154"/>
              <a:ext cx="1049712" cy="6985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9E385D1-E396-4E2D-A084-761D360224D0}"/>
                </a:ext>
              </a:extLst>
            </p:cNvPr>
            <p:cNvPicPr>
              <a:picLocks noChangeAspect="1"/>
            </p:cNvPicPr>
            <p:nvPr/>
          </p:nvPicPr>
          <p:blipFill>
            <a:blip r:embed="rId6"/>
            <a:stretch>
              <a:fillRect/>
            </a:stretch>
          </p:blipFill>
          <p:spPr>
            <a:xfrm>
              <a:off x="1013074" y="4971536"/>
              <a:ext cx="1792672" cy="581773"/>
            </a:xfrm>
            <a:prstGeom prst="rect">
              <a:avLst/>
            </a:prstGeom>
          </p:spPr>
        </p:pic>
      </p:grpSp>
    </p:spTree>
    <p:extLst>
      <p:ext uri="{BB962C8B-B14F-4D97-AF65-F5344CB8AC3E}">
        <p14:creationId xmlns:p14="http://schemas.microsoft.com/office/powerpoint/2010/main" val="385126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2D40-96F4-48A5-B5D1-BC44DCF1281C}"/>
              </a:ext>
            </a:extLst>
          </p:cNvPr>
          <p:cNvSpPr>
            <a:spLocks noGrp="1"/>
          </p:cNvSpPr>
          <p:nvPr>
            <p:ph type="title"/>
          </p:nvPr>
        </p:nvSpPr>
        <p:spPr/>
        <p:txBody>
          <a:bodyPr/>
          <a:lstStyle/>
          <a:p>
            <a:r>
              <a:rPr lang="en-GB"/>
              <a:t>Data, analysis and research in MoJ</a:t>
            </a:r>
          </a:p>
        </p:txBody>
      </p:sp>
      <p:sp>
        <p:nvSpPr>
          <p:cNvPr id="4" name="Footer Placeholder 3">
            <a:extLst>
              <a:ext uri="{FF2B5EF4-FFF2-40B4-BE49-F238E27FC236}">
                <a16:creationId xmlns:a16="http://schemas.microsoft.com/office/drawing/2014/main" id="{9A410E7F-0647-464C-BA38-1179F56EBA2A}"/>
              </a:ext>
            </a:extLst>
          </p:cNvPr>
          <p:cNvSpPr>
            <a:spLocks noGrp="1"/>
          </p:cNvSpPr>
          <p:nvPr>
            <p:ph type="ftr" sz="quarter" idx="11"/>
          </p:nvPr>
        </p:nvSpPr>
        <p:spPr/>
        <p:txBody>
          <a:bodyPr/>
          <a:lstStyle/>
          <a:p>
            <a:r>
              <a:rPr lang="en-GB"/>
              <a:t>Data, analysis, and research in MoJ</a:t>
            </a:r>
          </a:p>
        </p:txBody>
      </p:sp>
      <p:sp>
        <p:nvSpPr>
          <p:cNvPr id="5" name="Slide Number Placeholder 4">
            <a:extLst>
              <a:ext uri="{FF2B5EF4-FFF2-40B4-BE49-F238E27FC236}">
                <a16:creationId xmlns:a16="http://schemas.microsoft.com/office/drawing/2014/main" id="{E00972E1-49EC-4CBC-ACA0-19D738D4D63B}"/>
              </a:ext>
            </a:extLst>
          </p:cNvPr>
          <p:cNvSpPr>
            <a:spLocks noGrp="1"/>
          </p:cNvSpPr>
          <p:nvPr>
            <p:ph type="sldNum" sz="quarter" idx="12"/>
          </p:nvPr>
        </p:nvSpPr>
        <p:spPr/>
        <p:txBody>
          <a:bodyPr/>
          <a:lstStyle/>
          <a:p>
            <a:fld id="{9A8223AF-F2F5-41F7-A71C-81CE492BCB88}" type="slidenum">
              <a:rPr lang="en-GB" smtClean="0"/>
              <a:t>5</a:t>
            </a:fld>
            <a:endParaRPr lang="en-GB"/>
          </a:p>
        </p:txBody>
      </p:sp>
      <p:pic>
        <p:nvPicPr>
          <p:cNvPr id="6" name="Picture 5">
            <a:extLst>
              <a:ext uri="{FF2B5EF4-FFF2-40B4-BE49-F238E27FC236}">
                <a16:creationId xmlns:a16="http://schemas.microsoft.com/office/drawing/2014/main" id="{C608331F-0D60-42C4-A7E9-20187B9B0FBF}"/>
              </a:ext>
            </a:extLst>
          </p:cNvPr>
          <p:cNvPicPr>
            <a:picLocks noChangeAspect="1"/>
          </p:cNvPicPr>
          <p:nvPr/>
        </p:nvPicPr>
        <p:blipFill rotWithShape="1">
          <a:blip r:embed="rId2"/>
          <a:srcRect l="12765" t="17276" r="57577" b="8209"/>
          <a:stretch/>
        </p:blipFill>
        <p:spPr>
          <a:xfrm>
            <a:off x="2685662" y="1265606"/>
            <a:ext cx="6820676" cy="4819813"/>
          </a:xfrm>
          <a:prstGeom prst="rect">
            <a:avLst/>
          </a:prstGeom>
        </p:spPr>
      </p:pic>
      <p:sp>
        <p:nvSpPr>
          <p:cNvPr id="7" name="Rectangle 6">
            <a:extLst>
              <a:ext uri="{FF2B5EF4-FFF2-40B4-BE49-F238E27FC236}">
                <a16:creationId xmlns:a16="http://schemas.microsoft.com/office/drawing/2014/main" id="{2488F296-F739-4CEB-948F-76F7EDA9D097}"/>
              </a:ext>
            </a:extLst>
          </p:cNvPr>
          <p:cNvSpPr/>
          <p:nvPr/>
        </p:nvSpPr>
        <p:spPr>
          <a:xfrm>
            <a:off x="2685662" y="6069946"/>
            <a:ext cx="5125342" cy="461665"/>
          </a:xfrm>
          <a:prstGeom prst="rect">
            <a:avLst/>
          </a:prstGeom>
        </p:spPr>
        <p:txBody>
          <a:bodyPr wrap="square">
            <a:spAutoFit/>
          </a:bodyPr>
          <a:lstStyle/>
          <a:p>
            <a:r>
              <a:rPr lang="en-GB" sz="1200" i="1"/>
              <a:t>Better analysis. Better delivery. </a:t>
            </a:r>
          </a:p>
          <a:p>
            <a:r>
              <a:rPr lang="en-GB" sz="1200" i="1"/>
              <a:t>Analysis Function Strategy 2018–2021, Version 3.0 [GOV.UK]</a:t>
            </a:r>
          </a:p>
        </p:txBody>
      </p:sp>
    </p:spTree>
    <p:extLst>
      <p:ext uri="{BB962C8B-B14F-4D97-AF65-F5344CB8AC3E}">
        <p14:creationId xmlns:p14="http://schemas.microsoft.com/office/powerpoint/2010/main" val="286786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F8C6-0EEC-44B3-889D-F2B744FC4F40}"/>
              </a:ext>
            </a:extLst>
          </p:cNvPr>
          <p:cNvSpPr>
            <a:spLocks noGrp="1"/>
          </p:cNvSpPr>
          <p:nvPr>
            <p:ph type="title"/>
          </p:nvPr>
        </p:nvSpPr>
        <p:spPr/>
        <p:txBody>
          <a:bodyPr/>
          <a:lstStyle/>
          <a:p>
            <a:r>
              <a:rPr lang="en-GB"/>
              <a:t>Data, analysis and research in MoJ</a:t>
            </a:r>
          </a:p>
        </p:txBody>
      </p:sp>
      <p:sp>
        <p:nvSpPr>
          <p:cNvPr id="3" name="Content Placeholder 2">
            <a:extLst>
              <a:ext uri="{FF2B5EF4-FFF2-40B4-BE49-F238E27FC236}">
                <a16:creationId xmlns:a16="http://schemas.microsoft.com/office/drawing/2014/main" id="{DC65660B-4FD7-4064-B277-2EF5ADB8823D}"/>
              </a:ext>
            </a:extLst>
          </p:cNvPr>
          <p:cNvSpPr>
            <a:spLocks noGrp="1"/>
          </p:cNvSpPr>
          <p:nvPr>
            <p:ph idx="1"/>
          </p:nvPr>
        </p:nvSpPr>
        <p:spPr/>
        <p:txBody>
          <a:bodyPr>
            <a:noAutofit/>
          </a:bodyPr>
          <a:lstStyle/>
          <a:p>
            <a:pPr>
              <a:buClr>
                <a:srgbClr val="00B0F0"/>
              </a:buClr>
            </a:pPr>
            <a:r>
              <a:rPr lang="en-GB" sz="1800" b="0"/>
              <a:t>We work in the DASD Evidence and Partnerships Hub. Our vision is to enhance MoJ’s strategic research capabilities by collaborating and partnering with academic experts, research networks and research funders to address our evidence priorities.</a:t>
            </a:r>
          </a:p>
          <a:p>
            <a:pPr>
              <a:buClr>
                <a:srgbClr val="00B0F0"/>
              </a:buClr>
            </a:pPr>
            <a:endParaRPr lang="en-GB" sz="1800" b="0"/>
          </a:p>
          <a:p>
            <a:pPr>
              <a:buClr>
                <a:srgbClr val="00B0F0"/>
              </a:buClr>
            </a:pPr>
            <a:r>
              <a:rPr lang="en-GB" sz="1800" b="0"/>
              <a:t>Activities we are responsible for include:</a:t>
            </a:r>
          </a:p>
          <a:p>
            <a:pPr marL="714375" lvl="1" indent="-257175">
              <a:buClr>
                <a:schemeClr val="accent1"/>
              </a:buClr>
              <a:buFont typeface="Arial" panose="020B0604020202020204" pitchFamily="34" charset="0"/>
              <a:buChar char="•"/>
            </a:pPr>
            <a:r>
              <a:rPr lang="en-GB" sz="1800"/>
              <a:t>Publication and dissemination of the ARI</a:t>
            </a:r>
          </a:p>
          <a:p>
            <a:pPr marL="714375" lvl="1" indent="-257175">
              <a:buClr>
                <a:schemeClr val="accent1"/>
              </a:buClr>
              <a:buFont typeface="Arial" panose="020B0604020202020204" pitchFamily="34" charset="0"/>
              <a:buChar char="•"/>
            </a:pPr>
            <a:r>
              <a:rPr lang="en-GB" sz="1800"/>
              <a:t>Knowledge/expertise exchange and brokerage</a:t>
            </a:r>
          </a:p>
          <a:p>
            <a:pPr marL="714375" lvl="1" indent="-257175">
              <a:buClr>
                <a:schemeClr val="accent1"/>
              </a:buClr>
              <a:buFont typeface="Arial" panose="020B0604020202020204" pitchFamily="34" charset="0"/>
              <a:buChar char="•"/>
            </a:pPr>
            <a:r>
              <a:rPr lang="en-GB" sz="1800"/>
              <a:t>Events, seminars and workshops</a:t>
            </a:r>
            <a:endParaRPr lang="en-GB" sz="1800">
              <a:cs typeface="Arial"/>
            </a:endParaRPr>
          </a:p>
          <a:p>
            <a:pPr marL="714375" lvl="1" indent="-257175">
              <a:buClr>
                <a:schemeClr val="accent1"/>
              </a:buClr>
              <a:buFont typeface="Arial" panose="020B0604020202020204" pitchFamily="34" charset="0"/>
              <a:buChar char="•"/>
            </a:pPr>
            <a:r>
              <a:rPr lang="en-GB" sz="1800"/>
              <a:t>Maintaining an Academic Network</a:t>
            </a:r>
            <a:endParaRPr lang="en-GB" sz="1800">
              <a:cs typeface="Arial"/>
            </a:endParaRPr>
          </a:p>
          <a:p>
            <a:pPr marL="714375" lvl="1" indent="-257175">
              <a:buClr>
                <a:schemeClr val="accent1"/>
              </a:buClr>
              <a:buFont typeface="Arial" panose="020B0604020202020204" pitchFamily="34" charset="0"/>
              <a:buChar char="•"/>
            </a:pPr>
            <a:r>
              <a:rPr lang="en-GB" sz="1800"/>
              <a:t>Facilitating secondments and fellowships</a:t>
            </a:r>
          </a:p>
          <a:p>
            <a:pPr marL="714375" lvl="1" indent="-257175">
              <a:buClr>
                <a:schemeClr val="accent1"/>
              </a:buClr>
              <a:buFont typeface="Arial" panose="020B0604020202020204" pitchFamily="34" charset="0"/>
              <a:buChar char="•"/>
            </a:pPr>
            <a:r>
              <a:rPr lang="en-GB" sz="1800"/>
              <a:t>Supporting and unlocking funding</a:t>
            </a:r>
          </a:p>
          <a:p>
            <a:pPr marL="457200" lvl="1">
              <a:buClr>
                <a:schemeClr val="accent1"/>
              </a:buClr>
            </a:pPr>
            <a:endParaRPr lang="en-GB" sz="1800"/>
          </a:p>
        </p:txBody>
      </p:sp>
      <p:sp>
        <p:nvSpPr>
          <p:cNvPr id="5" name="Footer Placeholder 4">
            <a:extLst>
              <a:ext uri="{FF2B5EF4-FFF2-40B4-BE49-F238E27FC236}">
                <a16:creationId xmlns:a16="http://schemas.microsoft.com/office/drawing/2014/main" id="{80E0FA5E-7071-45AF-BC0D-EEAE12409F27}"/>
              </a:ext>
            </a:extLst>
          </p:cNvPr>
          <p:cNvSpPr>
            <a:spLocks noGrp="1"/>
          </p:cNvSpPr>
          <p:nvPr>
            <p:ph type="ftr" sz="quarter" idx="11"/>
          </p:nvPr>
        </p:nvSpPr>
        <p:spPr/>
        <p:txBody>
          <a:bodyPr/>
          <a:lstStyle/>
          <a:p>
            <a:r>
              <a:rPr lang="en-GB"/>
              <a:t>Data, analysis, and research in MoJ</a:t>
            </a:r>
          </a:p>
        </p:txBody>
      </p:sp>
      <p:sp>
        <p:nvSpPr>
          <p:cNvPr id="6" name="Slide Number Placeholder 5">
            <a:extLst>
              <a:ext uri="{FF2B5EF4-FFF2-40B4-BE49-F238E27FC236}">
                <a16:creationId xmlns:a16="http://schemas.microsoft.com/office/drawing/2014/main" id="{4B791E6C-EB37-4953-9AF7-FA9785E02BA4}"/>
              </a:ext>
            </a:extLst>
          </p:cNvPr>
          <p:cNvSpPr>
            <a:spLocks noGrp="1"/>
          </p:cNvSpPr>
          <p:nvPr>
            <p:ph type="sldNum" sz="quarter" idx="12"/>
          </p:nvPr>
        </p:nvSpPr>
        <p:spPr/>
        <p:txBody>
          <a:bodyPr/>
          <a:lstStyle/>
          <a:p>
            <a:fld id="{9A8223AF-F2F5-41F7-A71C-81CE492BCB88}" type="slidenum">
              <a:rPr lang="en-GB" smtClean="0"/>
              <a:pPr/>
              <a:t>6</a:t>
            </a:fld>
            <a:endParaRPr lang="en-GB"/>
          </a:p>
        </p:txBody>
      </p:sp>
      <p:pic>
        <p:nvPicPr>
          <p:cNvPr id="4" name="Picture 3">
            <a:extLst>
              <a:ext uri="{FF2B5EF4-FFF2-40B4-BE49-F238E27FC236}">
                <a16:creationId xmlns:a16="http://schemas.microsoft.com/office/drawing/2014/main" id="{3D96A73F-CFC8-43C7-88E4-F4D1946C8790}"/>
              </a:ext>
            </a:extLst>
          </p:cNvPr>
          <p:cNvPicPr>
            <a:picLocks noChangeAspect="1"/>
          </p:cNvPicPr>
          <p:nvPr/>
        </p:nvPicPr>
        <p:blipFill>
          <a:blip r:embed="rId2"/>
          <a:stretch>
            <a:fillRect/>
          </a:stretch>
        </p:blipFill>
        <p:spPr>
          <a:xfrm>
            <a:off x="7115999" y="2351829"/>
            <a:ext cx="2993395" cy="3298222"/>
          </a:xfrm>
          <a:prstGeom prst="rect">
            <a:avLst/>
          </a:prstGeom>
        </p:spPr>
      </p:pic>
    </p:spTree>
    <p:extLst>
      <p:ext uri="{BB962C8B-B14F-4D97-AF65-F5344CB8AC3E}">
        <p14:creationId xmlns:p14="http://schemas.microsoft.com/office/powerpoint/2010/main" val="245515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F8C6-0EEC-44B3-889D-F2B744FC4F40}"/>
              </a:ext>
            </a:extLst>
          </p:cNvPr>
          <p:cNvSpPr>
            <a:spLocks noGrp="1"/>
          </p:cNvSpPr>
          <p:nvPr>
            <p:ph type="title"/>
          </p:nvPr>
        </p:nvSpPr>
        <p:spPr/>
        <p:txBody>
          <a:bodyPr/>
          <a:lstStyle/>
          <a:p>
            <a:r>
              <a:rPr lang="en-GB"/>
              <a:t>Data, analysis and research in MoJ</a:t>
            </a:r>
          </a:p>
        </p:txBody>
      </p:sp>
      <p:sp>
        <p:nvSpPr>
          <p:cNvPr id="3" name="Content Placeholder 2">
            <a:extLst>
              <a:ext uri="{FF2B5EF4-FFF2-40B4-BE49-F238E27FC236}">
                <a16:creationId xmlns:a16="http://schemas.microsoft.com/office/drawing/2014/main" id="{DC65660B-4FD7-4064-B277-2EF5ADB8823D}"/>
              </a:ext>
            </a:extLst>
          </p:cNvPr>
          <p:cNvSpPr>
            <a:spLocks noGrp="1"/>
          </p:cNvSpPr>
          <p:nvPr>
            <p:ph idx="1"/>
          </p:nvPr>
        </p:nvSpPr>
        <p:spPr/>
        <p:txBody>
          <a:bodyPr>
            <a:noAutofit/>
          </a:bodyPr>
          <a:lstStyle/>
          <a:p>
            <a:pPr lvl="1"/>
            <a:r>
              <a:rPr lang="en-GB" sz="1800"/>
              <a:t>We need robust research and analysis – whether that is conducted internally, commissioned, or through external collaboration. </a:t>
            </a:r>
          </a:p>
          <a:p>
            <a:pPr lvl="1"/>
            <a:endParaRPr lang="en-GB" sz="1800"/>
          </a:p>
          <a:p>
            <a:pPr lvl="1"/>
            <a:r>
              <a:rPr lang="en-GB" sz="1800"/>
              <a:t>We need to understand who, why and how people come into contact with our system and what we can do to improve their experiences and outcomes.</a:t>
            </a:r>
          </a:p>
          <a:p>
            <a:pPr lvl="1"/>
            <a:endParaRPr lang="en-GB" sz="1800"/>
          </a:p>
          <a:p>
            <a:pPr lvl="1"/>
            <a:r>
              <a:rPr lang="en-GB" sz="1800"/>
              <a:t>We are committed to enhancing the way data and evidence is used, to shape policy and operational decisions and drive improvements to justice outcomes.</a:t>
            </a:r>
          </a:p>
          <a:p>
            <a:pPr lvl="1"/>
            <a:r>
              <a:rPr lang="en-GB" sz="1800"/>
              <a:t> </a:t>
            </a:r>
          </a:p>
          <a:p>
            <a:pPr lvl="1"/>
            <a:r>
              <a:rPr lang="en-GB" sz="1800"/>
              <a:t>The Areas of Research Interest (ARI) publication reflects this: it will be used as the basis for ongoing conversations, collaboration and challenge with experts in academia, research organisations and funding bodies. </a:t>
            </a:r>
          </a:p>
          <a:p>
            <a:pPr lvl="1"/>
            <a:endParaRPr lang="en-GB" sz="1800"/>
          </a:p>
          <a:p>
            <a:pPr lvl="1"/>
            <a:r>
              <a:rPr lang="en-GB" sz="1800"/>
              <a:t>Our aim is to increase the available evidence against our priorities, enhance our combined strategic research capabilities, and reinforce the impact of evidence at all stages of policy and operational development and evaluation.</a:t>
            </a:r>
          </a:p>
        </p:txBody>
      </p:sp>
      <p:sp>
        <p:nvSpPr>
          <p:cNvPr id="5" name="Footer Placeholder 4">
            <a:extLst>
              <a:ext uri="{FF2B5EF4-FFF2-40B4-BE49-F238E27FC236}">
                <a16:creationId xmlns:a16="http://schemas.microsoft.com/office/drawing/2014/main" id="{80E0FA5E-7071-45AF-BC0D-EEAE12409F27}"/>
              </a:ext>
            </a:extLst>
          </p:cNvPr>
          <p:cNvSpPr>
            <a:spLocks noGrp="1"/>
          </p:cNvSpPr>
          <p:nvPr>
            <p:ph type="ftr" sz="quarter" idx="11"/>
          </p:nvPr>
        </p:nvSpPr>
        <p:spPr/>
        <p:txBody>
          <a:bodyPr/>
          <a:lstStyle/>
          <a:p>
            <a:r>
              <a:rPr lang="en-GB"/>
              <a:t>Data, analysis, and research in MoJ</a:t>
            </a:r>
          </a:p>
        </p:txBody>
      </p:sp>
      <p:sp>
        <p:nvSpPr>
          <p:cNvPr id="6" name="Slide Number Placeholder 5">
            <a:extLst>
              <a:ext uri="{FF2B5EF4-FFF2-40B4-BE49-F238E27FC236}">
                <a16:creationId xmlns:a16="http://schemas.microsoft.com/office/drawing/2014/main" id="{4B791E6C-EB37-4953-9AF7-FA9785E02BA4}"/>
              </a:ext>
            </a:extLst>
          </p:cNvPr>
          <p:cNvSpPr>
            <a:spLocks noGrp="1"/>
          </p:cNvSpPr>
          <p:nvPr>
            <p:ph type="sldNum" sz="quarter" idx="12"/>
          </p:nvPr>
        </p:nvSpPr>
        <p:spPr/>
        <p:txBody>
          <a:bodyPr/>
          <a:lstStyle/>
          <a:p>
            <a:fld id="{9A8223AF-F2F5-41F7-A71C-81CE492BCB88}" type="slidenum">
              <a:rPr lang="en-GB" smtClean="0"/>
              <a:pPr/>
              <a:t>7</a:t>
            </a:fld>
            <a:endParaRPr lang="en-GB"/>
          </a:p>
        </p:txBody>
      </p:sp>
    </p:spTree>
    <p:extLst>
      <p:ext uri="{BB962C8B-B14F-4D97-AF65-F5344CB8AC3E}">
        <p14:creationId xmlns:p14="http://schemas.microsoft.com/office/powerpoint/2010/main" val="3099166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p:txBody>
          <a:bodyPr/>
          <a:lstStyle/>
          <a:p>
            <a:r>
              <a:rPr lang="en-GB"/>
              <a:t>Areas of Research Interest </a:t>
            </a:r>
          </a:p>
        </p:txBody>
      </p:sp>
    </p:spTree>
    <p:extLst>
      <p:ext uri="{BB962C8B-B14F-4D97-AF65-F5344CB8AC3E}">
        <p14:creationId xmlns:p14="http://schemas.microsoft.com/office/powerpoint/2010/main" val="87552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F8C6-0EEC-44B3-889D-F2B744FC4F40}"/>
              </a:ext>
            </a:extLst>
          </p:cNvPr>
          <p:cNvSpPr>
            <a:spLocks noGrp="1"/>
          </p:cNvSpPr>
          <p:nvPr>
            <p:ph type="title"/>
          </p:nvPr>
        </p:nvSpPr>
        <p:spPr/>
        <p:txBody>
          <a:bodyPr/>
          <a:lstStyle/>
          <a:p>
            <a:r>
              <a:rPr lang="en-GB"/>
              <a:t>The Areas of Research Interest (ARI)</a:t>
            </a:r>
          </a:p>
        </p:txBody>
      </p:sp>
      <p:sp>
        <p:nvSpPr>
          <p:cNvPr id="3" name="Content Placeholder 2">
            <a:extLst>
              <a:ext uri="{FF2B5EF4-FFF2-40B4-BE49-F238E27FC236}">
                <a16:creationId xmlns:a16="http://schemas.microsoft.com/office/drawing/2014/main" id="{DC65660B-4FD7-4064-B277-2EF5ADB8823D}"/>
              </a:ext>
            </a:extLst>
          </p:cNvPr>
          <p:cNvSpPr>
            <a:spLocks noGrp="1"/>
          </p:cNvSpPr>
          <p:nvPr>
            <p:ph idx="1"/>
          </p:nvPr>
        </p:nvSpPr>
        <p:spPr/>
        <p:txBody>
          <a:bodyPr>
            <a:noAutofit/>
          </a:bodyPr>
          <a:lstStyle/>
          <a:p>
            <a:pPr>
              <a:spcAft>
                <a:spcPts val="0"/>
              </a:spcAft>
              <a:defRPr/>
            </a:pPr>
            <a:r>
              <a:rPr lang="en-GB" sz="1800" b="0"/>
              <a:t>The Areas of Research Interest (ARI) initiative is a cross-government undertaking, promoted and facilitated by the Government Office for Science and Government Chief Scientific Adviser. </a:t>
            </a:r>
          </a:p>
          <a:p>
            <a:pPr>
              <a:spcAft>
                <a:spcPts val="0"/>
              </a:spcAft>
              <a:defRPr/>
            </a:pPr>
            <a:r>
              <a:rPr lang="en-GB" sz="1800" b="0"/>
              <a:t> </a:t>
            </a:r>
            <a:endParaRPr lang="en-US" sz="1800" b="0"/>
          </a:p>
          <a:p>
            <a:pPr>
              <a:spcAft>
                <a:spcPts val="0"/>
              </a:spcAft>
              <a:defRPr/>
            </a:pPr>
            <a:r>
              <a:rPr lang="en-GB" sz="1800" b="0"/>
              <a:t>Followed the 2015 Nurse Review of UK Research Councils recommendations to achieve:</a:t>
            </a:r>
            <a:endParaRPr lang="en-GB" sz="1800" b="0">
              <a:cs typeface="Arial"/>
            </a:endParaRPr>
          </a:p>
          <a:p>
            <a:pPr marL="573405" lvl="2" indent="-285750">
              <a:spcAft>
                <a:spcPts val="0"/>
              </a:spcAft>
              <a:defRPr/>
            </a:pPr>
            <a:r>
              <a:rPr lang="en-GB" sz="1800" b="0"/>
              <a:t>A more strategic approach to departmental research and development programmes </a:t>
            </a:r>
            <a:endParaRPr lang="en-GB" sz="1800" b="0">
              <a:cs typeface="Arial"/>
            </a:endParaRPr>
          </a:p>
          <a:p>
            <a:pPr marL="573405" lvl="2" indent="-285750">
              <a:spcAft>
                <a:spcPts val="0"/>
              </a:spcAft>
              <a:defRPr/>
            </a:pPr>
            <a:r>
              <a:rPr lang="en-GB" sz="1800" b="0"/>
              <a:t>A more </a:t>
            </a:r>
            <a:r>
              <a:rPr lang="en-GB" sz="1800" b="0">
                <a:cs typeface="Arial" panose="020B0604020202020204" pitchFamily="34" charset="0"/>
              </a:rPr>
              <a:t>sophisticated</a:t>
            </a:r>
            <a:r>
              <a:rPr lang="en-GB" sz="1800" b="0"/>
              <a:t> dialogue with academia</a:t>
            </a:r>
            <a:endParaRPr lang="en-GB" sz="1800" b="0">
              <a:cs typeface="Arial"/>
            </a:endParaRPr>
          </a:p>
          <a:p>
            <a:pPr marL="573405" lvl="2" indent="-285750">
              <a:spcAft>
                <a:spcPts val="0"/>
              </a:spcAft>
              <a:defRPr/>
            </a:pPr>
            <a:r>
              <a:rPr lang="en-GB" sz="1800" b="0"/>
              <a:t>Documents that set out the most important research questions facing each department</a:t>
            </a:r>
            <a:endParaRPr lang="en-GB" sz="1800" b="0">
              <a:cs typeface="Arial"/>
            </a:endParaRPr>
          </a:p>
          <a:p>
            <a:pPr>
              <a:spcAft>
                <a:spcPts val="0"/>
              </a:spcAft>
              <a:defRPr/>
            </a:pPr>
            <a:endParaRPr lang="en-GB" sz="1800" b="0">
              <a:cs typeface="Arial" panose="020B0604020202020204" pitchFamily="34" charset="0"/>
            </a:endParaRPr>
          </a:p>
          <a:p>
            <a:pPr>
              <a:spcAft>
                <a:spcPts val="0"/>
              </a:spcAft>
              <a:defRPr/>
            </a:pPr>
            <a:r>
              <a:rPr lang="en-GB" sz="1800" b="0">
                <a:cs typeface="Arial" panose="020B0604020202020204" pitchFamily="34" charset="0"/>
              </a:rPr>
              <a:t>Aims to align scientific and research evidence within government policy and operational decision-making.</a:t>
            </a:r>
          </a:p>
          <a:p>
            <a:pPr>
              <a:spcAft>
                <a:spcPts val="0"/>
              </a:spcAft>
              <a:defRPr/>
            </a:pPr>
            <a:endParaRPr lang="en-GB" sz="1800" b="0">
              <a:cs typeface="Arial" panose="020B0604020202020204" pitchFamily="34" charset="0"/>
            </a:endParaRPr>
          </a:p>
          <a:p>
            <a:pPr>
              <a:spcAft>
                <a:spcPts val="0"/>
              </a:spcAft>
              <a:defRPr/>
            </a:pPr>
            <a:r>
              <a:rPr lang="en-GB" sz="1800" b="0"/>
              <a:t>Highlights key research questions and evidence gaps that could be filled by external research.</a:t>
            </a:r>
          </a:p>
          <a:p>
            <a:pPr>
              <a:spcAft>
                <a:spcPts val="0"/>
              </a:spcAft>
              <a:defRPr/>
            </a:pPr>
            <a:endParaRPr lang="en-GB" sz="1800" b="0"/>
          </a:p>
          <a:p>
            <a:pPr>
              <a:spcAft>
                <a:spcPts val="0"/>
              </a:spcAft>
              <a:defRPr/>
            </a:pPr>
            <a:r>
              <a:rPr lang="en-GB" sz="1800" b="0">
                <a:cs typeface="Arial"/>
              </a:rPr>
              <a:t>MoJ published its first ARI in 2018 and updated this in December 2020 – it  can be found on GOV.UK along with the ARIs of other government departments.</a:t>
            </a:r>
            <a:endParaRPr lang="en-GB" sz="1800" b="0"/>
          </a:p>
        </p:txBody>
      </p:sp>
      <p:sp>
        <p:nvSpPr>
          <p:cNvPr id="5" name="Footer Placeholder 4">
            <a:extLst>
              <a:ext uri="{FF2B5EF4-FFF2-40B4-BE49-F238E27FC236}">
                <a16:creationId xmlns:a16="http://schemas.microsoft.com/office/drawing/2014/main" id="{80E0FA5E-7071-45AF-BC0D-EEAE12409F27}"/>
              </a:ext>
            </a:extLst>
          </p:cNvPr>
          <p:cNvSpPr>
            <a:spLocks noGrp="1"/>
          </p:cNvSpPr>
          <p:nvPr>
            <p:ph type="ftr" sz="quarter" idx="11"/>
          </p:nvPr>
        </p:nvSpPr>
        <p:spPr/>
        <p:txBody>
          <a:bodyPr/>
          <a:lstStyle/>
          <a:p>
            <a:r>
              <a:rPr lang="en-GB"/>
              <a:t>Data, analysis, and research in MoJ</a:t>
            </a:r>
          </a:p>
        </p:txBody>
      </p:sp>
      <p:sp>
        <p:nvSpPr>
          <p:cNvPr id="6" name="Slide Number Placeholder 5">
            <a:extLst>
              <a:ext uri="{FF2B5EF4-FFF2-40B4-BE49-F238E27FC236}">
                <a16:creationId xmlns:a16="http://schemas.microsoft.com/office/drawing/2014/main" id="{4B791E6C-EB37-4953-9AF7-FA9785E02BA4}"/>
              </a:ext>
            </a:extLst>
          </p:cNvPr>
          <p:cNvSpPr>
            <a:spLocks noGrp="1"/>
          </p:cNvSpPr>
          <p:nvPr>
            <p:ph type="sldNum" sz="quarter" idx="12"/>
          </p:nvPr>
        </p:nvSpPr>
        <p:spPr/>
        <p:txBody>
          <a:bodyPr/>
          <a:lstStyle/>
          <a:p>
            <a:fld id="{9A8223AF-F2F5-41F7-A71C-81CE492BCB88}" type="slidenum">
              <a:rPr lang="en-GB" smtClean="0"/>
              <a:pPr/>
              <a:t>9</a:t>
            </a:fld>
            <a:endParaRPr lang="en-GB"/>
          </a:p>
        </p:txBody>
      </p:sp>
    </p:spTree>
    <p:extLst>
      <p:ext uri="{BB962C8B-B14F-4D97-AF65-F5344CB8AC3E}">
        <p14:creationId xmlns:p14="http://schemas.microsoft.com/office/powerpoint/2010/main" val="3844377619"/>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1D609D"/>
      </a:accent1>
      <a:accent2>
        <a:srgbClr val="00B1EB"/>
      </a:accent2>
      <a:accent3>
        <a:srgbClr val="003057"/>
      </a:accent3>
      <a:accent4>
        <a:srgbClr val="1D1D1B"/>
      </a:accent4>
      <a:accent5>
        <a:srgbClr val="A0A5B4"/>
      </a:accent5>
      <a:accent6>
        <a:srgbClr val="CED2DC"/>
      </a:accent6>
      <a:hlink>
        <a:srgbClr val="0563C1"/>
      </a:hlink>
      <a:folHlink>
        <a:srgbClr val="954F72"/>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widescreen dark blue presentation template.potx" id="{D89545A7-4156-4E56-8ADB-63DC23EF3E4D}" vid="{D92D3045-9284-4979-A2AC-DA74D4FEC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68E2A165E4AC429138C352DAC50608" ma:contentTypeVersion="6" ma:contentTypeDescription="Create a new document." ma:contentTypeScope="" ma:versionID="92249716848acf3f7c9de62eb4b36722">
  <xsd:schema xmlns:xsd="http://www.w3.org/2001/XMLSchema" xmlns:xs="http://www.w3.org/2001/XMLSchema" xmlns:p="http://schemas.microsoft.com/office/2006/metadata/properties" xmlns:ns2="457ad6e0-f0fb-4a09-8ce0-9923b8790f50" xmlns:ns3="b0016a27-ec15-4139-8571-1b573e9b849c" targetNamespace="http://schemas.microsoft.com/office/2006/metadata/properties" ma:root="true" ma:fieldsID="d773e12e3ac08b13a19e04f4ec14c95f" ns2:_="" ns3:_="">
    <xsd:import namespace="457ad6e0-f0fb-4a09-8ce0-9923b8790f50"/>
    <xsd:import namespace="b0016a27-ec15-4139-8571-1b573e9b84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7ad6e0-f0fb-4a09-8ce0-9923b8790f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016a27-ec15-4139-8571-1b573e9b84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DC64C5-8846-446A-A97C-20C3EB844601}">
  <ds:schemaRefs>
    <ds:schemaRef ds:uri="457ad6e0-f0fb-4a09-8ce0-9923b8790f50"/>
    <ds:schemaRef ds:uri="b0016a27-ec15-4139-8571-1b573e9b84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90ABDE6-B92C-4919-BBD7-D829272F0E91}">
  <ds:schemaRefs>
    <ds:schemaRef ds:uri="http://schemas.microsoft.com/sharepoint/v3/contenttype/forms"/>
  </ds:schemaRefs>
</ds:datastoreItem>
</file>

<file path=customXml/itemProps3.xml><?xml version="1.0" encoding="utf-8"?>
<ds:datastoreItem xmlns:ds="http://schemas.openxmlformats.org/officeDocument/2006/customXml" ds:itemID="{B2458663-0251-4C17-8042-BE18CAE2A9F1}">
  <ds:schemaRefs>
    <ds:schemaRef ds:uri="457ad6e0-f0fb-4a09-8ce0-9923b8790f50"/>
    <ds:schemaRef ds:uri="b0016a27-ec15-4139-8571-1b573e9b84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powerpoint-widescreen-dark-blue-presentation-eng-template</Template>
  <Application>Microsoft Office PowerPoint</Application>
  <PresentationFormat>Widescreen</PresentationFormat>
  <Slides>33</Slides>
  <Notes>0</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Data, Analysis and Research in MoJ</vt:lpstr>
      <vt:lpstr>Overview</vt:lpstr>
      <vt:lpstr>The Ministry of Justice </vt:lpstr>
      <vt:lpstr>Data, analysis and research in MoJ</vt:lpstr>
      <vt:lpstr>Data, analysis and research in MoJ</vt:lpstr>
      <vt:lpstr>Data, analysis and research in MoJ</vt:lpstr>
      <vt:lpstr>Data, analysis and research in MoJ</vt:lpstr>
      <vt:lpstr>Areas of Research Interest </vt:lpstr>
      <vt:lpstr>The Areas of Research Interest (ARI)</vt:lpstr>
      <vt:lpstr>The Areas of Research Interest (ARI)</vt:lpstr>
      <vt:lpstr>PowerPoint Presentation</vt:lpstr>
      <vt:lpstr>PowerPoint Presentation</vt:lpstr>
      <vt:lpstr>1. Access to justice: example questions</vt:lpstr>
      <vt:lpstr>PowerPoint Presentation</vt:lpstr>
      <vt:lpstr>2. Legal services: example questions</vt:lpstr>
      <vt:lpstr>PowerPoint Presentation</vt:lpstr>
      <vt:lpstr>3. Courts and tribunals: example questions</vt:lpstr>
      <vt:lpstr>PowerPoint Presentation</vt:lpstr>
      <vt:lpstr>4. Prisons: example questions</vt:lpstr>
      <vt:lpstr>PowerPoint Presentation</vt:lpstr>
      <vt:lpstr>5. Public protection: example questions</vt:lpstr>
      <vt:lpstr>PowerPoint Presentation</vt:lpstr>
      <vt:lpstr>6. Reducing reoffending: example questions</vt:lpstr>
      <vt:lpstr>PowerPoint Presentation</vt:lpstr>
      <vt:lpstr>Cross cutting themes: example questions</vt:lpstr>
      <vt:lpstr>PowerPoint Presentation</vt:lpstr>
      <vt:lpstr>Research methods</vt:lpstr>
      <vt:lpstr>Data First</vt:lpstr>
      <vt:lpstr>Data First</vt:lpstr>
      <vt:lpstr>Data First </vt:lpstr>
      <vt:lpstr>PowerPoint Presentation</vt:lpstr>
      <vt:lpstr>Data First </vt:lpstr>
      <vt:lpstr>Keeping in touch</vt:lpstr>
    </vt:vector>
  </TitlesOfParts>
  <Manager>Ministry of Justice</Manager>
  <Company>Ministry of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[Subtitle or description]</dc:subject>
  <dc:creator>Hepworth, Benjamin</dc:creator>
  <cp:keywords>[Key words separated by commas]</cp:keywords>
  <cp:revision>1</cp:revision>
  <dcterms:created xsi:type="dcterms:W3CDTF">2021-02-15T14:58:34Z</dcterms:created>
  <dcterms:modified xsi:type="dcterms:W3CDTF">2021-02-23T11:59:55Z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0x0101005168E2A165E4AC429138C352DAC50608</vt:lpwstr>
  </property>
</Properties>
</file>